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20"/>
  </p:notesMasterIdLst>
  <p:sldIdLst>
    <p:sldId id="256" r:id="rId4"/>
    <p:sldId id="257" r:id="rId5"/>
    <p:sldId id="283" r:id="rId6"/>
    <p:sldId id="288" r:id="rId7"/>
    <p:sldId id="258" r:id="rId8"/>
    <p:sldId id="263" r:id="rId9"/>
    <p:sldId id="267" r:id="rId10"/>
    <p:sldId id="268" r:id="rId11"/>
    <p:sldId id="284" r:id="rId12"/>
    <p:sldId id="259" r:id="rId13"/>
    <p:sldId id="264" r:id="rId14"/>
    <p:sldId id="260" r:id="rId15"/>
    <p:sldId id="271" r:id="rId16"/>
    <p:sldId id="261" r:id="rId17"/>
    <p:sldId id="274" r:id="rId18"/>
    <p:sldId id="262" r:id="rId19"/>
    <p:sldId id="285" r:id="rId21"/>
    <p:sldId id="286" r:id="rId22"/>
    <p:sldId id="290" r:id="rId23"/>
    <p:sldId id="291" r:id="rId24"/>
    <p:sldId id="294" r:id="rId25"/>
    <p:sldId id="299" r:id="rId26"/>
    <p:sldId id="300" r:id="rId27"/>
    <p:sldId id="301" r:id="rId28"/>
    <p:sldId id="287"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9C43"/>
    <a:srgbClr val="637E36"/>
    <a:srgbClr val="73933F"/>
    <a:srgbClr val="E9EDEE"/>
    <a:srgbClr val="E7EBEC"/>
    <a:srgbClr val="EDEFEE"/>
    <a:srgbClr val="819069"/>
    <a:srgbClr val="788B62"/>
    <a:srgbClr val="DFE0DB"/>
    <a:srgbClr val="E9EB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1330" y="40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019C15C-083E-4525-934A-20AC6396E148}" type="doc">
      <dgm:prSet loTypeId="urn:microsoft.com/office/officeart/2005/8/layout/gear1" loCatId="cycle" qsTypeId="urn:microsoft.com/office/officeart/2005/8/quickstyle/simple1" qsCatId="simple" csTypeId="urn:microsoft.com/office/officeart/2005/8/colors/accent1_2" csCatId="accent1" phldr="1"/>
      <dgm:spPr/>
      <dgm:t>
        <a:bodyPr/>
        <a:lstStyle/>
        <a:p>
          <a:endParaRPr lang="en-US"/>
        </a:p>
      </dgm:t>
    </dgm:pt>
    <dgm:pt modelId="{7D59E0F1-5FC5-4B7F-8C99-C0F6E2A4DD3A}">
      <dgm:prSet phldrT="[Text]" custT="1"/>
      <dgm:spPr>
        <a:solidFill>
          <a:srgbClr val="7A9C43"/>
        </a:solidFill>
        <a:ln>
          <a:noFill/>
        </a:ln>
      </dgm:spPr>
      <dgm:t>
        <a:bodyPr/>
        <a:lstStyle/>
        <a:p>
          <a:r>
            <a:rPr lang="en-US" sz="1600" dirty="0">
              <a:solidFill>
                <a:schemeClr val="bg1"/>
              </a:solidFill>
              <a:latin typeface="Lato" panose="020F0502020204030203" pitchFamily="34" charset="0"/>
            </a:rPr>
            <a:t>Design</a:t>
          </a:r>
        </a:p>
      </dgm:t>
    </dgm:pt>
    <dgm:pt modelId="{D057DB77-5040-4B7A-B95C-53F5E7A2D789}" cxnId="{B59506F9-5522-48B4-A24B-6FF3A1DCE5C9}" type="parTrans">
      <dgm:prSet/>
      <dgm:spPr/>
      <dgm:t>
        <a:bodyPr/>
        <a:lstStyle/>
        <a:p>
          <a:endParaRPr lang="en-US"/>
        </a:p>
      </dgm:t>
    </dgm:pt>
    <dgm:pt modelId="{9040D73E-7AE0-4441-A29F-C6F8671110A5}" cxnId="{B59506F9-5522-48B4-A24B-6FF3A1DCE5C9}" type="sibTrans">
      <dgm:prSet/>
      <dgm:spPr>
        <a:solidFill>
          <a:srgbClr val="7A9C43"/>
        </a:solidFill>
      </dgm:spPr>
      <dgm:t>
        <a:bodyPr/>
        <a:lstStyle/>
        <a:p>
          <a:endParaRPr lang="en-US"/>
        </a:p>
      </dgm:t>
    </dgm:pt>
    <dgm:pt modelId="{DA01D0DC-C34B-4F9B-A535-529DB3107510}">
      <dgm:prSet phldrT="[Text]" custT="1"/>
      <dgm:spPr>
        <a:solidFill>
          <a:srgbClr val="7A9C43"/>
        </a:solidFill>
        <a:ln>
          <a:noFill/>
        </a:ln>
      </dgm:spPr>
      <dgm:t>
        <a:bodyPr/>
        <a:lstStyle/>
        <a:p>
          <a:r>
            <a:rPr lang="en-US" sz="1600" dirty="0">
              <a:solidFill>
                <a:schemeClr val="bg1"/>
              </a:solidFill>
              <a:latin typeface="Lato" panose="020F0502020204030203" pitchFamily="34" charset="0"/>
            </a:rPr>
            <a:t>Tracking</a:t>
          </a:r>
        </a:p>
      </dgm:t>
    </dgm:pt>
    <dgm:pt modelId="{28A11F8F-35FB-421C-A33A-D0DB231A1B21}" cxnId="{457F52BD-C8CC-4E8E-9498-6174838A8859}" type="parTrans">
      <dgm:prSet/>
      <dgm:spPr/>
      <dgm:t>
        <a:bodyPr/>
        <a:lstStyle/>
        <a:p>
          <a:endParaRPr lang="en-US"/>
        </a:p>
      </dgm:t>
    </dgm:pt>
    <dgm:pt modelId="{2479AE7C-0C24-4C5D-A827-85ECFB499F3F}" cxnId="{457F52BD-C8CC-4E8E-9498-6174838A8859}" type="sibTrans">
      <dgm:prSet/>
      <dgm:spPr>
        <a:solidFill>
          <a:srgbClr val="7A9C43"/>
        </a:solidFill>
      </dgm:spPr>
      <dgm:t>
        <a:bodyPr/>
        <a:lstStyle/>
        <a:p>
          <a:endParaRPr lang="en-US"/>
        </a:p>
      </dgm:t>
    </dgm:pt>
    <dgm:pt modelId="{24FC83B2-7D2D-4092-936D-2F41CB1805B1}">
      <dgm:prSet phldrT="[Text]" custT="1"/>
      <dgm:spPr>
        <a:solidFill>
          <a:srgbClr val="7A9C43"/>
        </a:solidFill>
        <a:ln>
          <a:noFill/>
        </a:ln>
      </dgm:spPr>
      <dgm:t>
        <a:bodyPr/>
        <a:lstStyle/>
        <a:p>
          <a:r>
            <a:rPr lang="en-US" sz="1600" dirty="0">
              <a:solidFill>
                <a:schemeClr val="bg1"/>
              </a:solidFill>
              <a:latin typeface="Lato" panose="020F0502020204030203" pitchFamily="34" charset="0"/>
            </a:rPr>
            <a:t>Deploy</a:t>
          </a:r>
        </a:p>
      </dgm:t>
    </dgm:pt>
    <dgm:pt modelId="{ED1F0995-7592-47F6-8273-39C92FC074D4}" cxnId="{8B2C7072-132A-4FBB-B09F-BEE4BFC36F61}" type="parTrans">
      <dgm:prSet/>
      <dgm:spPr/>
      <dgm:t>
        <a:bodyPr/>
        <a:lstStyle/>
        <a:p>
          <a:endParaRPr lang="en-US"/>
        </a:p>
      </dgm:t>
    </dgm:pt>
    <dgm:pt modelId="{61247577-616C-4122-8806-477B7B251257}" cxnId="{8B2C7072-132A-4FBB-B09F-BEE4BFC36F61}" type="sibTrans">
      <dgm:prSet/>
      <dgm:spPr>
        <a:solidFill>
          <a:srgbClr val="7A9C43"/>
        </a:solidFill>
      </dgm:spPr>
      <dgm:t>
        <a:bodyPr/>
        <a:lstStyle/>
        <a:p>
          <a:endParaRPr lang="en-US"/>
        </a:p>
      </dgm:t>
    </dgm:pt>
    <dgm:pt modelId="{6DFBCBAA-0067-4818-A952-93C7D337BCBA}" type="pres">
      <dgm:prSet presAssocID="{4019C15C-083E-4525-934A-20AC6396E148}" presName="composite" presStyleCnt="0">
        <dgm:presLayoutVars>
          <dgm:chMax val="3"/>
          <dgm:animLvl val="lvl"/>
          <dgm:resizeHandles val="exact"/>
        </dgm:presLayoutVars>
      </dgm:prSet>
      <dgm:spPr/>
    </dgm:pt>
    <dgm:pt modelId="{82B161D7-FB0B-4389-8B07-16F4A15484C8}" type="pres">
      <dgm:prSet presAssocID="{7D59E0F1-5FC5-4B7F-8C99-C0F6E2A4DD3A}" presName="gear1" presStyleLbl="node1" presStyleIdx="0" presStyleCnt="3">
        <dgm:presLayoutVars>
          <dgm:chMax val="1"/>
          <dgm:bulletEnabled val="1"/>
        </dgm:presLayoutVars>
      </dgm:prSet>
      <dgm:spPr/>
    </dgm:pt>
    <dgm:pt modelId="{CDC2F069-AE12-4CA1-8476-02DDDFB57EFD}" type="pres">
      <dgm:prSet presAssocID="{7D59E0F1-5FC5-4B7F-8C99-C0F6E2A4DD3A}" presName="gear1srcNode" presStyleLbl="node1" presStyleIdx="0" presStyleCnt="3"/>
      <dgm:spPr/>
    </dgm:pt>
    <dgm:pt modelId="{D7CF9FAA-5174-4022-94D8-E944F17E7C4D}" type="pres">
      <dgm:prSet presAssocID="{7D59E0F1-5FC5-4B7F-8C99-C0F6E2A4DD3A}" presName="gear1dstNode" presStyleLbl="node1" presStyleIdx="0" presStyleCnt="3"/>
      <dgm:spPr/>
    </dgm:pt>
    <dgm:pt modelId="{6EE78E55-EC41-466A-AF0E-42CF1A7BE426}" type="pres">
      <dgm:prSet presAssocID="{DA01D0DC-C34B-4F9B-A535-529DB3107510}" presName="gear2" presStyleLbl="node1" presStyleIdx="1" presStyleCnt="3">
        <dgm:presLayoutVars>
          <dgm:chMax val="1"/>
          <dgm:bulletEnabled val="1"/>
        </dgm:presLayoutVars>
      </dgm:prSet>
      <dgm:spPr/>
    </dgm:pt>
    <dgm:pt modelId="{799EFF0B-924D-4FA9-8217-720C0094B29A}" type="pres">
      <dgm:prSet presAssocID="{DA01D0DC-C34B-4F9B-A535-529DB3107510}" presName="gear2srcNode" presStyleLbl="node1" presStyleIdx="1" presStyleCnt="3"/>
      <dgm:spPr/>
    </dgm:pt>
    <dgm:pt modelId="{758A3414-CB8C-4C14-90A9-492CB1BAF2E4}" type="pres">
      <dgm:prSet presAssocID="{DA01D0DC-C34B-4F9B-A535-529DB3107510}" presName="gear2dstNode" presStyleLbl="node1" presStyleIdx="1" presStyleCnt="3"/>
      <dgm:spPr/>
    </dgm:pt>
    <dgm:pt modelId="{A662AE72-24E9-49D3-9DCE-75D6A67408A8}" type="pres">
      <dgm:prSet presAssocID="{24FC83B2-7D2D-4092-936D-2F41CB1805B1}" presName="gear3" presStyleLbl="node1" presStyleIdx="2" presStyleCnt="3"/>
      <dgm:spPr/>
    </dgm:pt>
    <dgm:pt modelId="{D4CFD89E-C698-4C1B-AB99-CE5878855A87}" type="pres">
      <dgm:prSet presAssocID="{24FC83B2-7D2D-4092-936D-2F41CB1805B1}" presName="gear3tx" presStyleLbl="node1" presStyleIdx="2" presStyleCnt="3">
        <dgm:presLayoutVars>
          <dgm:chMax val="1"/>
          <dgm:bulletEnabled val="1"/>
        </dgm:presLayoutVars>
      </dgm:prSet>
      <dgm:spPr/>
    </dgm:pt>
    <dgm:pt modelId="{2A455470-A1F6-423A-86CC-9C4D86EC9DFB}" type="pres">
      <dgm:prSet presAssocID="{24FC83B2-7D2D-4092-936D-2F41CB1805B1}" presName="gear3srcNode" presStyleLbl="node1" presStyleIdx="2" presStyleCnt="3"/>
      <dgm:spPr/>
    </dgm:pt>
    <dgm:pt modelId="{FCA3DF1E-BDB5-4C6A-9D3E-0DF7BD5CD2B0}" type="pres">
      <dgm:prSet presAssocID="{24FC83B2-7D2D-4092-936D-2F41CB1805B1}" presName="gear3dstNode" presStyleLbl="node1" presStyleIdx="2" presStyleCnt="3"/>
      <dgm:spPr/>
    </dgm:pt>
    <dgm:pt modelId="{8D2E0741-69DC-4D7D-9190-0DE99098B24D}" type="pres">
      <dgm:prSet presAssocID="{9040D73E-7AE0-4441-A29F-C6F8671110A5}" presName="connector1" presStyleLbl="sibTrans2D1" presStyleIdx="0" presStyleCnt="3"/>
      <dgm:spPr/>
    </dgm:pt>
    <dgm:pt modelId="{6D0F6385-8CDF-4A61-840A-69C521367B27}" type="pres">
      <dgm:prSet presAssocID="{2479AE7C-0C24-4C5D-A827-85ECFB499F3F}" presName="connector2" presStyleLbl="sibTrans2D1" presStyleIdx="1" presStyleCnt="3"/>
      <dgm:spPr/>
    </dgm:pt>
    <dgm:pt modelId="{9026561E-CD05-4EEF-8E67-DDC6C1A2D495}" type="pres">
      <dgm:prSet presAssocID="{61247577-616C-4122-8806-477B7B251257}" presName="connector3" presStyleLbl="sibTrans2D1" presStyleIdx="2" presStyleCnt="3"/>
      <dgm:spPr/>
    </dgm:pt>
  </dgm:ptLst>
  <dgm:cxnLst>
    <dgm:cxn modelId="{14830200-5707-4D2F-9319-782F69073C37}" type="presOf" srcId="{DA01D0DC-C34B-4F9B-A535-529DB3107510}" destId="{6EE78E55-EC41-466A-AF0E-42CF1A7BE426}" srcOrd="0" destOrd="0" presId="urn:microsoft.com/office/officeart/2005/8/layout/gear1"/>
    <dgm:cxn modelId="{9A15010D-7638-4B05-9221-BAD8D825334A}" type="presOf" srcId="{7D59E0F1-5FC5-4B7F-8C99-C0F6E2A4DD3A}" destId="{D7CF9FAA-5174-4022-94D8-E944F17E7C4D}" srcOrd="2" destOrd="0" presId="urn:microsoft.com/office/officeart/2005/8/layout/gear1"/>
    <dgm:cxn modelId="{8B2C7072-132A-4FBB-B09F-BEE4BFC36F61}" srcId="{4019C15C-083E-4525-934A-20AC6396E148}" destId="{24FC83B2-7D2D-4092-936D-2F41CB1805B1}" srcOrd="2" destOrd="0" parTransId="{ED1F0995-7592-47F6-8273-39C92FC074D4}" sibTransId="{61247577-616C-4122-8806-477B7B251257}"/>
    <dgm:cxn modelId="{FF42577B-4C49-4B02-A8A6-AAEC488533B7}" type="presOf" srcId="{9040D73E-7AE0-4441-A29F-C6F8671110A5}" destId="{8D2E0741-69DC-4D7D-9190-0DE99098B24D}" srcOrd="0" destOrd="0" presId="urn:microsoft.com/office/officeart/2005/8/layout/gear1"/>
    <dgm:cxn modelId="{8B14A87E-5DF7-4C9B-A33E-9FA9590AC40D}" type="presOf" srcId="{DA01D0DC-C34B-4F9B-A535-529DB3107510}" destId="{799EFF0B-924D-4FA9-8217-720C0094B29A}" srcOrd="1" destOrd="0" presId="urn:microsoft.com/office/officeart/2005/8/layout/gear1"/>
    <dgm:cxn modelId="{D74EE485-CCB3-49DD-8D7C-D948C9DC411D}" type="presOf" srcId="{24FC83B2-7D2D-4092-936D-2F41CB1805B1}" destId="{D4CFD89E-C698-4C1B-AB99-CE5878855A87}" srcOrd="1" destOrd="0" presId="urn:microsoft.com/office/officeart/2005/8/layout/gear1"/>
    <dgm:cxn modelId="{69321E9C-6E78-410B-B508-21CDC61D9514}" type="presOf" srcId="{24FC83B2-7D2D-4092-936D-2F41CB1805B1}" destId="{FCA3DF1E-BDB5-4C6A-9D3E-0DF7BD5CD2B0}" srcOrd="3" destOrd="0" presId="urn:microsoft.com/office/officeart/2005/8/layout/gear1"/>
    <dgm:cxn modelId="{C1E05D9F-1F46-4985-A382-65D9A678A0A2}" type="presOf" srcId="{4019C15C-083E-4525-934A-20AC6396E148}" destId="{6DFBCBAA-0067-4818-A952-93C7D337BCBA}" srcOrd="0" destOrd="0" presId="urn:microsoft.com/office/officeart/2005/8/layout/gear1"/>
    <dgm:cxn modelId="{457F52BD-C8CC-4E8E-9498-6174838A8859}" srcId="{4019C15C-083E-4525-934A-20AC6396E148}" destId="{DA01D0DC-C34B-4F9B-A535-529DB3107510}" srcOrd="1" destOrd="0" parTransId="{28A11F8F-35FB-421C-A33A-D0DB231A1B21}" sibTransId="{2479AE7C-0C24-4C5D-A827-85ECFB499F3F}"/>
    <dgm:cxn modelId="{810B0BC1-6B4B-42E6-90D9-0EC8F6CA1B31}" type="presOf" srcId="{2479AE7C-0C24-4C5D-A827-85ECFB499F3F}" destId="{6D0F6385-8CDF-4A61-840A-69C521367B27}" srcOrd="0" destOrd="0" presId="urn:microsoft.com/office/officeart/2005/8/layout/gear1"/>
    <dgm:cxn modelId="{EDD79FD5-20F4-453A-8359-AD08BA4D4200}" type="presOf" srcId="{DA01D0DC-C34B-4F9B-A535-529DB3107510}" destId="{758A3414-CB8C-4C14-90A9-492CB1BAF2E4}" srcOrd="2" destOrd="0" presId="urn:microsoft.com/office/officeart/2005/8/layout/gear1"/>
    <dgm:cxn modelId="{90F2E7DB-3923-40EA-A14D-EAE45875E2DC}" type="presOf" srcId="{7D59E0F1-5FC5-4B7F-8C99-C0F6E2A4DD3A}" destId="{CDC2F069-AE12-4CA1-8476-02DDDFB57EFD}" srcOrd="1" destOrd="0" presId="urn:microsoft.com/office/officeart/2005/8/layout/gear1"/>
    <dgm:cxn modelId="{C91716E6-7067-43E4-86AD-4529630D0890}" type="presOf" srcId="{24FC83B2-7D2D-4092-936D-2F41CB1805B1}" destId="{A662AE72-24E9-49D3-9DCE-75D6A67408A8}" srcOrd="0" destOrd="0" presId="urn:microsoft.com/office/officeart/2005/8/layout/gear1"/>
    <dgm:cxn modelId="{B5C284ED-74D4-4739-8C05-50E7BFDCBF01}" type="presOf" srcId="{61247577-616C-4122-8806-477B7B251257}" destId="{9026561E-CD05-4EEF-8E67-DDC6C1A2D495}" srcOrd="0" destOrd="0" presId="urn:microsoft.com/office/officeart/2005/8/layout/gear1"/>
    <dgm:cxn modelId="{B59506F9-5522-48B4-A24B-6FF3A1DCE5C9}" srcId="{4019C15C-083E-4525-934A-20AC6396E148}" destId="{7D59E0F1-5FC5-4B7F-8C99-C0F6E2A4DD3A}" srcOrd="0" destOrd="0" parTransId="{D057DB77-5040-4B7A-B95C-53F5E7A2D789}" sibTransId="{9040D73E-7AE0-4441-A29F-C6F8671110A5}"/>
    <dgm:cxn modelId="{D4CE3FF9-AF85-4C22-B06B-DC8D62051640}" type="presOf" srcId="{7D59E0F1-5FC5-4B7F-8C99-C0F6E2A4DD3A}" destId="{82B161D7-FB0B-4389-8B07-16F4A15484C8}" srcOrd="0" destOrd="0" presId="urn:microsoft.com/office/officeart/2005/8/layout/gear1"/>
    <dgm:cxn modelId="{F7AEF9FE-BEFC-4A8B-9794-778EC6458B6A}" type="presOf" srcId="{24FC83B2-7D2D-4092-936D-2F41CB1805B1}" destId="{2A455470-A1F6-423A-86CC-9C4D86EC9DFB}" srcOrd="2" destOrd="0" presId="urn:microsoft.com/office/officeart/2005/8/layout/gear1"/>
    <dgm:cxn modelId="{C21E3693-86F1-4685-A9F0-4EBA1F7593A1}" type="presParOf" srcId="{6DFBCBAA-0067-4818-A952-93C7D337BCBA}" destId="{82B161D7-FB0B-4389-8B07-16F4A15484C8}" srcOrd="0" destOrd="0" presId="urn:microsoft.com/office/officeart/2005/8/layout/gear1"/>
    <dgm:cxn modelId="{9E4F8F3B-7259-4DF7-9F21-BABB51A35DC5}" type="presParOf" srcId="{6DFBCBAA-0067-4818-A952-93C7D337BCBA}" destId="{CDC2F069-AE12-4CA1-8476-02DDDFB57EFD}" srcOrd="1" destOrd="0" presId="urn:microsoft.com/office/officeart/2005/8/layout/gear1"/>
    <dgm:cxn modelId="{AF03E0AC-B644-4F88-88BE-6B7110CD4DE0}" type="presParOf" srcId="{6DFBCBAA-0067-4818-A952-93C7D337BCBA}" destId="{D7CF9FAA-5174-4022-94D8-E944F17E7C4D}" srcOrd="2" destOrd="0" presId="urn:microsoft.com/office/officeart/2005/8/layout/gear1"/>
    <dgm:cxn modelId="{22BDBF21-7B99-4AA3-909C-867A811CE582}" type="presParOf" srcId="{6DFBCBAA-0067-4818-A952-93C7D337BCBA}" destId="{6EE78E55-EC41-466A-AF0E-42CF1A7BE426}" srcOrd="3" destOrd="0" presId="urn:microsoft.com/office/officeart/2005/8/layout/gear1"/>
    <dgm:cxn modelId="{A8A4A85A-68F6-4ACA-9136-2B7D31951EB8}" type="presParOf" srcId="{6DFBCBAA-0067-4818-A952-93C7D337BCBA}" destId="{799EFF0B-924D-4FA9-8217-720C0094B29A}" srcOrd="4" destOrd="0" presId="urn:microsoft.com/office/officeart/2005/8/layout/gear1"/>
    <dgm:cxn modelId="{64AC867D-26E1-496D-81AC-F03EC72FE07D}" type="presParOf" srcId="{6DFBCBAA-0067-4818-A952-93C7D337BCBA}" destId="{758A3414-CB8C-4C14-90A9-492CB1BAF2E4}" srcOrd="5" destOrd="0" presId="urn:microsoft.com/office/officeart/2005/8/layout/gear1"/>
    <dgm:cxn modelId="{58472D2D-3F54-4717-9DCB-D120DA8E3F09}" type="presParOf" srcId="{6DFBCBAA-0067-4818-A952-93C7D337BCBA}" destId="{A662AE72-24E9-49D3-9DCE-75D6A67408A8}" srcOrd="6" destOrd="0" presId="urn:microsoft.com/office/officeart/2005/8/layout/gear1"/>
    <dgm:cxn modelId="{33F16C11-3CDF-45FA-8611-561640BC5D65}" type="presParOf" srcId="{6DFBCBAA-0067-4818-A952-93C7D337BCBA}" destId="{D4CFD89E-C698-4C1B-AB99-CE5878855A87}" srcOrd="7" destOrd="0" presId="urn:microsoft.com/office/officeart/2005/8/layout/gear1"/>
    <dgm:cxn modelId="{9E1F99C4-80F7-41C1-B535-81A59D17AE0D}" type="presParOf" srcId="{6DFBCBAA-0067-4818-A952-93C7D337BCBA}" destId="{2A455470-A1F6-423A-86CC-9C4D86EC9DFB}" srcOrd="8" destOrd="0" presId="urn:microsoft.com/office/officeart/2005/8/layout/gear1"/>
    <dgm:cxn modelId="{EE52B188-E866-4C64-9AC9-CD92AC4C056A}" type="presParOf" srcId="{6DFBCBAA-0067-4818-A952-93C7D337BCBA}" destId="{FCA3DF1E-BDB5-4C6A-9D3E-0DF7BD5CD2B0}" srcOrd="9" destOrd="0" presId="urn:microsoft.com/office/officeart/2005/8/layout/gear1"/>
    <dgm:cxn modelId="{CC378DDF-28C5-46EE-9B5E-F895D5DB85D4}" type="presParOf" srcId="{6DFBCBAA-0067-4818-A952-93C7D337BCBA}" destId="{8D2E0741-69DC-4D7D-9190-0DE99098B24D}" srcOrd="10" destOrd="0" presId="urn:microsoft.com/office/officeart/2005/8/layout/gear1"/>
    <dgm:cxn modelId="{A72BC825-BA70-4403-86D2-34961C67F872}" type="presParOf" srcId="{6DFBCBAA-0067-4818-A952-93C7D337BCBA}" destId="{6D0F6385-8CDF-4A61-840A-69C521367B27}" srcOrd="11" destOrd="0" presId="urn:microsoft.com/office/officeart/2005/8/layout/gear1"/>
    <dgm:cxn modelId="{E7024982-CDEC-41DD-9D33-654155E4BF31}" type="presParOf" srcId="{6DFBCBAA-0067-4818-A952-93C7D337BCBA}" destId="{9026561E-CD05-4EEF-8E67-DDC6C1A2D495}" srcOrd="12" destOrd="0" presId="urn:microsoft.com/office/officeart/2005/8/layout/gear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19C15C-083E-4525-934A-20AC6396E148}" type="doc">
      <dgm:prSet loTypeId="urn:microsoft.com/office/officeart/2005/8/layout/gear1" loCatId="cycle" qsTypeId="urn:microsoft.com/office/officeart/2005/8/quickstyle/simple1" qsCatId="simple" csTypeId="urn:microsoft.com/office/officeart/2005/8/colors/accent1_2" csCatId="accent1" phldr="1"/>
      <dgm:spPr/>
      <dgm:t>
        <a:bodyPr/>
        <a:lstStyle/>
        <a:p>
          <a:endParaRPr lang="en-US"/>
        </a:p>
      </dgm:t>
    </dgm:pt>
    <dgm:pt modelId="{7D59E0F1-5FC5-4B7F-8C99-C0F6E2A4DD3A}">
      <dgm:prSet phldrT="[Text]" custT="1"/>
      <dgm:spPr>
        <a:solidFill>
          <a:srgbClr val="7A9C43"/>
        </a:solidFill>
        <a:ln>
          <a:noFill/>
        </a:ln>
      </dgm:spPr>
      <dgm:t>
        <a:bodyPr/>
        <a:lstStyle/>
        <a:p>
          <a:r>
            <a:rPr lang="en-US" sz="1600" dirty="0">
              <a:solidFill>
                <a:schemeClr val="bg1"/>
              </a:solidFill>
              <a:latin typeface="Lato" panose="020F0502020204030203" pitchFamily="34" charset="0"/>
            </a:rPr>
            <a:t>Design</a:t>
          </a:r>
        </a:p>
      </dgm:t>
    </dgm:pt>
    <dgm:pt modelId="{D057DB77-5040-4B7A-B95C-53F5E7A2D789}" cxnId="{B59506F9-5522-48B4-A24B-6FF3A1DCE5C9}" type="parTrans">
      <dgm:prSet/>
      <dgm:spPr/>
      <dgm:t>
        <a:bodyPr/>
        <a:lstStyle/>
        <a:p>
          <a:endParaRPr lang="en-US"/>
        </a:p>
      </dgm:t>
    </dgm:pt>
    <dgm:pt modelId="{9040D73E-7AE0-4441-A29F-C6F8671110A5}" cxnId="{B59506F9-5522-48B4-A24B-6FF3A1DCE5C9}" type="sibTrans">
      <dgm:prSet/>
      <dgm:spPr>
        <a:solidFill>
          <a:srgbClr val="7A9C43"/>
        </a:solidFill>
      </dgm:spPr>
      <dgm:t>
        <a:bodyPr/>
        <a:lstStyle/>
        <a:p>
          <a:endParaRPr lang="en-US"/>
        </a:p>
      </dgm:t>
    </dgm:pt>
    <dgm:pt modelId="{DA01D0DC-C34B-4F9B-A535-529DB3107510}">
      <dgm:prSet phldrT="[Text]" custT="1"/>
      <dgm:spPr>
        <a:solidFill>
          <a:srgbClr val="7A9C43"/>
        </a:solidFill>
        <a:ln>
          <a:noFill/>
        </a:ln>
      </dgm:spPr>
      <dgm:t>
        <a:bodyPr/>
        <a:lstStyle/>
        <a:p>
          <a:r>
            <a:rPr lang="en-US" sz="1600" dirty="0">
              <a:solidFill>
                <a:schemeClr val="bg1"/>
              </a:solidFill>
              <a:latin typeface="Lato" panose="020F0502020204030203" pitchFamily="34" charset="0"/>
            </a:rPr>
            <a:t>Tracking</a:t>
          </a:r>
        </a:p>
      </dgm:t>
    </dgm:pt>
    <dgm:pt modelId="{28A11F8F-35FB-421C-A33A-D0DB231A1B21}" cxnId="{457F52BD-C8CC-4E8E-9498-6174838A8859}" type="parTrans">
      <dgm:prSet/>
      <dgm:spPr/>
      <dgm:t>
        <a:bodyPr/>
        <a:lstStyle/>
        <a:p>
          <a:endParaRPr lang="en-US"/>
        </a:p>
      </dgm:t>
    </dgm:pt>
    <dgm:pt modelId="{2479AE7C-0C24-4C5D-A827-85ECFB499F3F}" cxnId="{457F52BD-C8CC-4E8E-9498-6174838A8859}" type="sibTrans">
      <dgm:prSet/>
      <dgm:spPr>
        <a:solidFill>
          <a:srgbClr val="7A9C43"/>
        </a:solidFill>
      </dgm:spPr>
      <dgm:t>
        <a:bodyPr/>
        <a:lstStyle/>
        <a:p>
          <a:endParaRPr lang="en-US"/>
        </a:p>
      </dgm:t>
    </dgm:pt>
    <dgm:pt modelId="{24FC83B2-7D2D-4092-936D-2F41CB1805B1}">
      <dgm:prSet phldrT="[Text]" custT="1"/>
      <dgm:spPr>
        <a:solidFill>
          <a:srgbClr val="7A9C43"/>
        </a:solidFill>
        <a:ln>
          <a:noFill/>
        </a:ln>
      </dgm:spPr>
      <dgm:t>
        <a:bodyPr/>
        <a:lstStyle/>
        <a:p>
          <a:r>
            <a:rPr lang="en-US" sz="1600" dirty="0">
              <a:solidFill>
                <a:schemeClr val="bg1"/>
              </a:solidFill>
              <a:latin typeface="Lato" panose="020F0502020204030203" pitchFamily="34" charset="0"/>
            </a:rPr>
            <a:t>Deploy</a:t>
          </a:r>
        </a:p>
      </dgm:t>
    </dgm:pt>
    <dgm:pt modelId="{ED1F0995-7592-47F6-8273-39C92FC074D4}" cxnId="{8B2C7072-132A-4FBB-B09F-BEE4BFC36F61}" type="parTrans">
      <dgm:prSet/>
      <dgm:spPr/>
      <dgm:t>
        <a:bodyPr/>
        <a:lstStyle/>
        <a:p>
          <a:endParaRPr lang="en-US"/>
        </a:p>
      </dgm:t>
    </dgm:pt>
    <dgm:pt modelId="{61247577-616C-4122-8806-477B7B251257}" cxnId="{8B2C7072-132A-4FBB-B09F-BEE4BFC36F61}" type="sibTrans">
      <dgm:prSet/>
      <dgm:spPr>
        <a:solidFill>
          <a:srgbClr val="7A9C43"/>
        </a:solidFill>
      </dgm:spPr>
      <dgm:t>
        <a:bodyPr/>
        <a:lstStyle/>
        <a:p>
          <a:endParaRPr lang="en-US"/>
        </a:p>
      </dgm:t>
    </dgm:pt>
    <dgm:pt modelId="{6DFBCBAA-0067-4818-A952-93C7D337BCBA}" type="pres">
      <dgm:prSet presAssocID="{4019C15C-083E-4525-934A-20AC6396E148}" presName="composite" presStyleCnt="0">
        <dgm:presLayoutVars>
          <dgm:chMax val="3"/>
          <dgm:animLvl val="lvl"/>
          <dgm:resizeHandles val="exact"/>
        </dgm:presLayoutVars>
      </dgm:prSet>
      <dgm:spPr/>
    </dgm:pt>
    <dgm:pt modelId="{82B161D7-FB0B-4389-8B07-16F4A15484C8}" type="pres">
      <dgm:prSet presAssocID="{7D59E0F1-5FC5-4B7F-8C99-C0F6E2A4DD3A}" presName="gear1" presStyleLbl="node1" presStyleIdx="0" presStyleCnt="3">
        <dgm:presLayoutVars>
          <dgm:chMax val="1"/>
          <dgm:bulletEnabled val="1"/>
        </dgm:presLayoutVars>
      </dgm:prSet>
      <dgm:spPr/>
    </dgm:pt>
    <dgm:pt modelId="{CDC2F069-AE12-4CA1-8476-02DDDFB57EFD}" type="pres">
      <dgm:prSet presAssocID="{7D59E0F1-5FC5-4B7F-8C99-C0F6E2A4DD3A}" presName="gear1srcNode" presStyleLbl="node1" presStyleIdx="0" presStyleCnt="3"/>
      <dgm:spPr/>
    </dgm:pt>
    <dgm:pt modelId="{D7CF9FAA-5174-4022-94D8-E944F17E7C4D}" type="pres">
      <dgm:prSet presAssocID="{7D59E0F1-5FC5-4B7F-8C99-C0F6E2A4DD3A}" presName="gear1dstNode" presStyleLbl="node1" presStyleIdx="0" presStyleCnt="3"/>
      <dgm:spPr/>
    </dgm:pt>
    <dgm:pt modelId="{6EE78E55-EC41-466A-AF0E-42CF1A7BE426}" type="pres">
      <dgm:prSet presAssocID="{DA01D0DC-C34B-4F9B-A535-529DB3107510}" presName="gear2" presStyleLbl="node1" presStyleIdx="1" presStyleCnt="3">
        <dgm:presLayoutVars>
          <dgm:chMax val="1"/>
          <dgm:bulletEnabled val="1"/>
        </dgm:presLayoutVars>
      </dgm:prSet>
      <dgm:spPr/>
    </dgm:pt>
    <dgm:pt modelId="{799EFF0B-924D-4FA9-8217-720C0094B29A}" type="pres">
      <dgm:prSet presAssocID="{DA01D0DC-C34B-4F9B-A535-529DB3107510}" presName="gear2srcNode" presStyleLbl="node1" presStyleIdx="1" presStyleCnt="3"/>
      <dgm:spPr/>
    </dgm:pt>
    <dgm:pt modelId="{758A3414-CB8C-4C14-90A9-492CB1BAF2E4}" type="pres">
      <dgm:prSet presAssocID="{DA01D0DC-C34B-4F9B-A535-529DB3107510}" presName="gear2dstNode" presStyleLbl="node1" presStyleIdx="1" presStyleCnt="3"/>
      <dgm:spPr/>
    </dgm:pt>
    <dgm:pt modelId="{A662AE72-24E9-49D3-9DCE-75D6A67408A8}" type="pres">
      <dgm:prSet presAssocID="{24FC83B2-7D2D-4092-936D-2F41CB1805B1}" presName="gear3" presStyleLbl="node1" presStyleIdx="2" presStyleCnt="3"/>
      <dgm:spPr/>
    </dgm:pt>
    <dgm:pt modelId="{D4CFD89E-C698-4C1B-AB99-CE5878855A87}" type="pres">
      <dgm:prSet presAssocID="{24FC83B2-7D2D-4092-936D-2F41CB1805B1}" presName="gear3tx" presStyleLbl="node1" presStyleIdx="2" presStyleCnt="3">
        <dgm:presLayoutVars>
          <dgm:chMax val="1"/>
          <dgm:bulletEnabled val="1"/>
        </dgm:presLayoutVars>
      </dgm:prSet>
      <dgm:spPr/>
    </dgm:pt>
    <dgm:pt modelId="{2A455470-A1F6-423A-86CC-9C4D86EC9DFB}" type="pres">
      <dgm:prSet presAssocID="{24FC83B2-7D2D-4092-936D-2F41CB1805B1}" presName="gear3srcNode" presStyleLbl="node1" presStyleIdx="2" presStyleCnt="3"/>
      <dgm:spPr/>
    </dgm:pt>
    <dgm:pt modelId="{FCA3DF1E-BDB5-4C6A-9D3E-0DF7BD5CD2B0}" type="pres">
      <dgm:prSet presAssocID="{24FC83B2-7D2D-4092-936D-2F41CB1805B1}" presName="gear3dstNode" presStyleLbl="node1" presStyleIdx="2" presStyleCnt="3"/>
      <dgm:spPr/>
    </dgm:pt>
    <dgm:pt modelId="{8D2E0741-69DC-4D7D-9190-0DE99098B24D}" type="pres">
      <dgm:prSet presAssocID="{9040D73E-7AE0-4441-A29F-C6F8671110A5}" presName="connector1" presStyleLbl="sibTrans2D1" presStyleIdx="0" presStyleCnt="3"/>
      <dgm:spPr/>
    </dgm:pt>
    <dgm:pt modelId="{6D0F6385-8CDF-4A61-840A-69C521367B27}" type="pres">
      <dgm:prSet presAssocID="{2479AE7C-0C24-4C5D-A827-85ECFB499F3F}" presName="connector2" presStyleLbl="sibTrans2D1" presStyleIdx="1" presStyleCnt="3"/>
      <dgm:spPr/>
    </dgm:pt>
    <dgm:pt modelId="{9026561E-CD05-4EEF-8E67-DDC6C1A2D495}" type="pres">
      <dgm:prSet presAssocID="{61247577-616C-4122-8806-477B7B251257}" presName="connector3" presStyleLbl="sibTrans2D1" presStyleIdx="2" presStyleCnt="3"/>
      <dgm:spPr/>
    </dgm:pt>
  </dgm:ptLst>
  <dgm:cxnLst>
    <dgm:cxn modelId="{14830200-5707-4D2F-9319-782F69073C37}" type="presOf" srcId="{DA01D0DC-C34B-4F9B-A535-529DB3107510}" destId="{6EE78E55-EC41-466A-AF0E-42CF1A7BE426}" srcOrd="0" destOrd="0" presId="urn:microsoft.com/office/officeart/2005/8/layout/gear1"/>
    <dgm:cxn modelId="{9A15010D-7638-4B05-9221-BAD8D825334A}" type="presOf" srcId="{7D59E0F1-5FC5-4B7F-8C99-C0F6E2A4DD3A}" destId="{D7CF9FAA-5174-4022-94D8-E944F17E7C4D}" srcOrd="2" destOrd="0" presId="urn:microsoft.com/office/officeart/2005/8/layout/gear1"/>
    <dgm:cxn modelId="{8B2C7072-132A-4FBB-B09F-BEE4BFC36F61}" srcId="{4019C15C-083E-4525-934A-20AC6396E148}" destId="{24FC83B2-7D2D-4092-936D-2F41CB1805B1}" srcOrd="2" destOrd="0" parTransId="{ED1F0995-7592-47F6-8273-39C92FC074D4}" sibTransId="{61247577-616C-4122-8806-477B7B251257}"/>
    <dgm:cxn modelId="{FF42577B-4C49-4B02-A8A6-AAEC488533B7}" type="presOf" srcId="{9040D73E-7AE0-4441-A29F-C6F8671110A5}" destId="{8D2E0741-69DC-4D7D-9190-0DE99098B24D}" srcOrd="0" destOrd="0" presId="urn:microsoft.com/office/officeart/2005/8/layout/gear1"/>
    <dgm:cxn modelId="{8B14A87E-5DF7-4C9B-A33E-9FA9590AC40D}" type="presOf" srcId="{DA01D0DC-C34B-4F9B-A535-529DB3107510}" destId="{799EFF0B-924D-4FA9-8217-720C0094B29A}" srcOrd="1" destOrd="0" presId="urn:microsoft.com/office/officeart/2005/8/layout/gear1"/>
    <dgm:cxn modelId="{D74EE485-CCB3-49DD-8D7C-D948C9DC411D}" type="presOf" srcId="{24FC83B2-7D2D-4092-936D-2F41CB1805B1}" destId="{D4CFD89E-C698-4C1B-AB99-CE5878855A87}" srcOrd="1" destOrd="0" presId="urn:microsoft.com/office/officeart/2005/8/layout/gear1"/>
    <dgm:cxn modelId="{69321E9C-6E78-410B-B508-21CDC61D9514}" type="presOf" srcId="{24FC83B2-7D2D-4092-936D-2F41CB1805B1}" destId="{FCA3DF1E-BDB5-4C6A-9D3E-0DF7BD5CD2B0}" srcOrd="3" destOrd="0" presId="urn:microsoft.com/office/officeart/2005/8/layout/gear1"/>
    <dgm:cxn modelId="{C1E05D9F-1F46-4985-A382-65D9A678A0A2}" type="presOf" srcId="{4019C15C-083E-4525-934A-20AC6396E148}" destId="{6DFBCBAA-0067-4818-A952-93C7D337BCBA}" srcOrd="0" destOrd="0" presId="urn:microsoft.com/office/officeart/2005/8/layout/gear1"/>
    <dgm:cxn modelId="{457F52BD-C8CC-4E8E-9498-6174838A8859}" srcId="{4019C15C-083E-4525-934A-20AC6396E148}" destId="{DA01D0DC-C34B-4F9B-A535-529DB3107510}" srcOrd="1" destOrd="0" parTransId="{28A11F8F-35FB-421C-A33A-D0DB231A1B21}" sibTransId="{2479AE7C-0C24-4C5D-A827-85ECFB499F3F}"/>
    <dgm:cxn modelId="{810B0BC1-6B4B-42E6-90D9-0EC8F6CA1B31}" type="presOf" srcId="{2479AE7C-0C24-4C5D-A827-85ECFB499F3F}" destId="{6D0F6385-8CDF-4A61-840A-69C521367B27}" srcOrd="0" destOrd="0" presId="urn:microsoft.com/office/officeart/2005/8/layout/gear1"/>
    <dgm:cxn modelId="{EDD79FD5-20F4-453A-8359-AD08BA4D4200}" type="presOf" srcId="{DA01D0DC-C34B-4F9B-A535-529DB3107510}" destId="{758A3414-CB8C-4C14-90A9-492CB1BAF2E4}" srcOrd="2" destOrd="0" presId="urn:microsoft.com/office/officeart/2005/8/layout/gear1"/>
    <dgm:cxn modelId="{90F2E7DB-3923-40EA-A14D-EAE45875E2DC}" type="presOf" srcId="{7D59E0F1-5FC5-4B7F-8C99-C0F6E2A4DD3A}" destId="{CDC2F069-AE12-4CA1-8476-02DDDFB57EFD}" srcOrd="1" destOrd="0" presId="urn:microsoft.com/office/officeart/2005/8/layout/gear1"/>
    <dgm:cxn modelId="{C91716E6-7067-43E4-86AD-4529630D0890}" type="presOf" srcId="{24FC83B2-7D2D-4092-936D-2F41CB1805B1}" destId="{A662AE72-24E9-49D3-9DCE-75D6A67408A8}" srcOrd="0" destOrd="0" presId="urn:microsoft.com/office/officeart/2005/8/layout/gear1"/>
    <dgm:cxn modelId="{B5C284ED-74D4-4739-8C05-50E7BFDCBF01}" type="presOf" srcId="{61247577-616C-4122-8806-477B7B251257}" destId="{9026561E-CD05-4EEF-8E67-DDC6C1A2D495}" srcOrd="0" destOrd="0" presId="urn:microsoft.com/office/officeart/2005/8/layout/gear1"/>
    <dgm:cxn modelId="{B59506F9-5522-48B4-A24B-6FF3A1DCE5C9}" srcId="{4019C15C-083E-4525-934A-20AC6396E148}" destId="{7D59E0F1-5FC5-4B7F-8C99-C0F6E2A4DD3A}" srcOrd="0" destOrd="0" parTransId="{D057DB77-5040-4B7A-B95C-53F5E7A2D789}" sibTransId="{9040D73E-7AE0-4441-A29F-C6F8671110A5}"/>
    <dgm:cxn modelId="{D4CE3FF9-AF85-4C22-B06B-DC8D62051640}" type="presOf" srcId="{7D59E0F1-5FC5-4B7F-8C99-C0F6E2A4DD3A}" destId="{82B161D7-FB0B-4389-8B07-16F4A15484C8}" srcOrd="0" destOrd="0" presId="urn:microsoft.com/office/officeart/2005/8/layout/gear1"/>
    <dgm:cxn modelId="{F7AEF9FE-BEFC-4A8B-9794-778EC6458B6A}" type="presOf" srcId="{24FC83B2-7D2D-4092-936D-2F41CB1805B1}" destId="{2A455470-A1F6-423A-86CC-9C4D86EC9DFB}" srcOrd="2" destOrd="0" presId="urn:microsoft.com/office/officeart/2005/8/layout/gear1"/>
    <dgm:cxn modelId="{C21E3693-86F1-4685-A9F0-4EBA1F7593A1}" type="presParOf" srcId="{6DFBCBAA-0067-4818-A952-93C7D337BCBA}" destId="{82B161D7-FB0B-4389-8B07-16F4A15484C8}" srcOrd="0" destOrd="0" presId="urn:microsoft.com/office/officeart/2005/8/layout/gear1"/>
    <dgm:cxn modelId="{9E4F8F3B-7259-4DF7-9F21-BABB51A35DC5}" type="presParOf" srcId="{6DFBCBAA-0067-4818-A952-93C7D337BCBA}" destId="{CDC2F069-AE12-4CA1-8476-02DDDFB57EFD}" srcOrd="1" destOrd="0" presId="urn:microsoft.com/office/officeart/2005/8/layout/gear1"/>
    <dgm:cxn modelId="{AF03E0AC-B644-4F88-88BE-6B7110CD4DE0}" type="presParOf" srcId="{6DFBCBAA-0067-4818-A952-93C7D337BCBA}" destId="{D7CF9FAA-5174-4022-94D8-E944F17E7C4D}" srcOrd="2" destOrd="0" presId="urn:microsoft.com/office/officeart/2005/8/layout/gear1"/>
    <dgm:cxn modelId="{22BDBF21-7B99-4AA3-909C-867A811CE582}" type="presParOf" srcId="{6DFBCBAA-0067-4818-A952-93C7D337BCBA}" destId="{6EE78E55-EC41-466A-AF0E-42CF1A7BE426}" srcOrd="3" destOrd="0" presId="urn:microsoft.com/office/officeart/2005/8/layout/gear1"/>
    <dgm:cxn modelId="{A8A4A85A-68F6-4ACA-9136-2B7D31951EB8}" type="presParOf" srcId="{6DFBCBAA-0067-4818-A952-93C7D337BCBA}" destId="{799EFF0B-924D-4FA9-8217-720C0094B29A}" srcOrd="4" destOrd="0" presId="urn:microsoft.com/office/officeart/2005/8/layout/gear1"/>
    <dgm:cxn modelId="{64AC867D-26E1-496D-81AC-F03EC72FE07D}" type="presParOf" srcId="{6DFBCBAA-0067-4818-A952-93C7D337BCBA}" destId="{758A3414-CB8C-4C14-90A9-492CB1BAF2E4}" srcOrd="5" destOrd="0" presId="urn:microsoft.com/office/officeart/2005/8/layout/gear1"/>
    <dgm:cxn modelId="{58472D2D-3F54-4717-9DCB-D120DA8E3F09}" type="presParOf" srcId="{6DFBCBAA-0067-4818-A952-93C7D337BCBA}" destId="{A662AE72-24E9-49D3-9DCE-75D6A67408A8}" srcOrd="6" destOrd="0" presId="urn:microsoft.com/office/officeart/2005/8/layout/gear1"/>
    <dgm:cxn modelId="{33F16C11-3CDF-45FA-8611-561640BC5D65}" type="presParOf" srcId="{6DFBCBAA-0067-4818-A952-93C7D337BCBA}" destId="{D4CFD89E-C698-4C1B-AB99-CE5878855A87}" srcOrd="7" destOrd="0" presId="urn:microsoft.com/office/officeart/2005/8/layout/gear1"/>
    <dgm:cxn modelId="{9E1F99C4-80F7-41C1-B535-81A59D17AE0D}" type="presParOf" srcId="{6DFBCBAA-0067-4818-A952-93C7D337BCBA}" destId="{2A455470-A1F6-423A-86CC-9C4D86EC9DFB}" srcOrd="8" destOrd="0" presId="urn:microsoft.com/office/officeart/2005/8/layout/gear1"/>
    <dgm:cxn modelId="{EE52B188-E866-4C64-9AC9-CD92AC4C056A}" type="presParOf" srcId="{6DFBCBAA-0067-4818-A952-93C7D337BCBA}" destId="{FCA3DF1E-BDB5-4C6A-9D3E-0DF7BD5CD2B0}" srcOrd="9" destOrd="0" presId="urn:microsoft.com/office/officeart/2005/8/layout/gear1"/>
    <dgm:cxn modelId="{CC378DDF-28C5-46EE-9B5E-F895D5DB85D4}" type="presParOf" srcId="{6DFBCBAA-0067-4818-A952-93C7D337BCBA}" destId="{8D2E0741-69DC-4D7D-9190-0DE99098B24D}" srcOrd="10" destOrd="0" presId="urn:microsoft.com/office/officeart/2005/8/layout/gear1"/>
    <dgm:cxn modelId="{A72BC825-BA70-4403-86D2-34961C67F872}" type="presParOf" srcId="{6DFBCBAA-0067-4818-A952-93C7D337BCBA}" destId="{6D0F6385-8CDF-4A61-840A-69C521367B27}" srcOrd="11" destOrd="0" presId="urn:microsoft.com/office/officeart/2005/8/layout/gear1"/>
    <dgm:cxn modelId="{E7024982-CDEC-41DD-9D33-654155E4BF31}" type="presParOf" srcId="{6DFBCBAA-0067-4818-A952-93C7D337BCBA}" destId="{9026561E-CD05-4EEF-8E67-DDC6C1A2D495}" srcOrd="12" destOrd="0" presId="urn:microsoft.com/office/officeart/2005/8/layout/gear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161D7-FB0B-4389-8B07-16F4A15484C8}">
      <dsp:nvSpPr>
        <dsp:cNvPr id="0" name=""/>
        <dsp:cNvSpPr/>
      </dsp:nvSpPr>
      <dsp:spPr>
        <a:xfrm>
          <a:off x="2081212" y="1843087"/>
          <a:ext cx="2252662" cy="2252662"/>
        </a:xfrm>
        <a:prstGeom prst="gear9">
          <a:avLst/>
        </a:prstGeom>
        <a:solidFill>
          <a:srgbClr val="7A9C4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Lato" panose="020F0502020204030203" pitchFamily="34" charset="0"/>
            </a:rPr>
            <a:t>Design</a:t>
          </a:r>
        </a:p>
      </dsp:txBody>
      <dsp:txXfrm>
        <a:off x="2534097" y="2370762"/>
        <a:ext cx="1346892" cy="1157915"/>
      </dsp:txXfrm>
    </dsp:sp>
    <dsp:sp modelId="{6EE78E55-EC41-466A-AF0E-42CF1A7BE426}">
      <dsp:nvSpPr>
        <dsp:cNvPr id="0" name=""/>
        <dsp:cNvSpPr/>
      </dsp:nvSpPr>
      <dsp:spPr>
        <a:xfrm>
          <a:off x="770572" y="1310640"/>
          <a:ext cx="1638300" cy="1638300"/>
        </a:xfrm>
        <a:prstGeom prst="gear6">
          <a:avLst/>
        </a:prstGeom>
        <a:solidFill>
          <a:srgbClr val="7A9C4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Lato" panose="020F0502020204030203" pitchFamily="34" charset="0"/>
            </a:rPr>
            <a:t>Tracking</a:t>
          </a:r>
        </a:p>
      </dsp:txBody>
      <dsp:txXfrm>
        <a:off x="1183019" y="1725580"/>
        <a:ext cx="813406" cy="808420"/>
      </dsp:txXfrm>
    </dsp:sp>
    <dsp:sp modelId="{A662AE72-24E9-49D3-9DCE-75D6A67408A8}">
      <dsp:nvSpPr>
        <dsp:cNvPr id="0" name=""/>
        <dsp:cNvSpPr/>
      </dsp:nvSpPr>
      <dsp:spPr>
        <a:xfrm rot="20700000">
          <a:off x="1688188" y="180380"/>
          <a:ext cx="1605199" cy="1605199"/>
        </a:xfrm>
        <a:prstGeom prst="gear6">
          <a:avLst/>
        </a:prstGeom>
        <a:solidFill>
          <a:srgbClr val="7A9C4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Lato" panose="020F0502020204030203" pitchFamily="34" charset="0"/>
            </a:rPr>
            <a:t>Deploy</a:t>
          </a:r>
        </a:p>
      </dsp:txBody>
      <dsp:txXfrm rot="-20700000">
        <a:off x="2040255" y="532447"/>
        <a:ext cx="901065" cy="901065"/>
      </dsp:txXfrm>
    </dsp:sp>
    <dsp:sp modelId="{8D2E0741-69DC-4D7D-9190-0DE99098B24D}">
      <dsp:nvSpPr>
        <dsp:cNvPr id="0" name=""/>
        <dsp:cNvSpPr/>
      </dsp:nvSpPr>
      <dsp:spPr>
        <a:xfrm>
          <a:off x="1906922" y="1503776"/>
          <a:ext cx="2883408" cy="2883408"/>
        </a:xfrm>
        <a:prstGeom prst="circularArrow">
          <a:avLst>
            <a:gd name="adj1" fmla="val 4687"/>
            <a:gd name="adj2" fmla="val 299029"/>
            <a:gd name="adj3" fmla="val 2513870"/>
            <a:gd name="adj4" fmla="val 15866231"/>
            <a:gd name="adj5" fmla="val 5469"/>
          </a:avLst>
        </a:prstGeom>
        <a:solidFill>
          <a:srgbClr val="7A9C43"/>
        </a:solidFill>
        <a:ln>
          <a:noFill/>
        </a:ln>
        <a:effectLst/>
      </dsp:spPr>
      <dsp:style>
        <a:lnRef idx="0">
          <a:scrgbClr r="0" g="0" b="0"/>
        </a:lnRef>
        <a:fillRef idx="1">
          <a:scrgbClr r="0" g="0" b="0"/>
        </a:fillRef>
        <a:effectRef idx="0">
          <a:scrgbClr r="0" g="0" b="0"/>
        </a:effectRef>
        <a:fontRef idx="minor">
          <a:schemeClr val="lt1"/>
        </a:fontRef>
      </dsp:style>
    </dsp:sp>
    <dsp:sp modelId="{6D0F6385-8CDF-4A61-840A-69C521367B27}">
      <dsp:nvSpPr>
        <dsp:cNvPr id="0" name=""/>
        <dsp:cNvSpPr/>
      </dsp:nvSpPr>
      <dsp:spPr>
        <a:xfrm>
          <a:off x="480433" y="948569"/>
          <a:ext cx="2094976" cy="2094976"/>
        </a:xfrm>
        <a:prstGeom prst="leftCircularArrow">
          <a:avLst>
            <a:gd name="adj1" fmla="val 6452"/>
            <a:gd name="adj2" fmla="val 429999"/>
            <a:gd name="adj3" fmla="val 10489124"/>
            <a:gd name="adj4" fmla="val 14837806"/>
            <a:gd name="adj5" fmla="val 7527"/>
          </a:avLst>
        </a:prstGeom>
        <a:solidFill>
          <a:srgbClr val="7A9C43"/>
        </a:solidFill>
        <a:ln>
          <a:noFill/>
        </a:ln>
        <a:effectLst/>
      </dsp:spPr>
      <dsp:style>
        <a:lnRef idx="0">
          <a:scrgbClr r="0" g="0" b="0"/>
        </a:lnRef>
        <a:fillRef idx="1">
          <a:scrgbClr r="0" g="0" b="0"/>
        </a:fillRef>
        <a:effectRef idx="0">
          <a:scrgbClr r="0" g="0" b="0"/>
        </a:effectRef>
        <a:fontRef idx="minor">
          <a:schemeClr val="lt1"/>
        </a:fontRef>
      </dsp:style>
    </dsp:sp>
    <dsp:sp modelId="{9026561E-CD05-4EEF-8E67-DDC6C1A2D495}">
      <dsp:nvSpPr>
        <dsp:cNvPr id="0" name=""/>
        <dsp:cNvSpPr/>
      </dsp:nvSpPr>
      <dsp:spPr>
        <a:xfrm>
          <a:off x="1316888" y="-170795"/>
          <a:ext cx="2258806" cy="2258806"/>
        </a:xfrm>
        <a:prstGeom prst="circularArrow">
          <a:avLst>
            <a:gd name="adj1" fmla="val 5984"/>
            <a:gd name="adj2" fmla="val 394124"/>
            <a:gd name="adj3" fmla="val 13313824"/>
            <a:gd name="adj4" fmla="val 10508221"/>
            <a:gd name="adj5" fmla="val 6981"/>
          </a:avLst>
        </a:prstGeom>
        <a:solidFill>
          <a:srgbClr val="7A9C43"/>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161D7-FB0B-4389-8B07-16F4A15484C8}">
      <dsp:nvSpPr>
        <dsp:cNvPr id="0" name=""/>
        <dsp:cNvSpPr/>
      </dsp:nvSpPr>
      <dsp:spPr>
        <a:xfrm>
          <a:off x="2081212" y="1843087"/>
          <a:ext cx="2252662" cy="2252662"/>
        </a:xfrm>
        <a:prstGeom prst="gear9">
          <a:avLst/>
        </a:prstGeom>
        <a:solidFill>
          <a:srgbClr val="7A9C4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Lato" panose="020F0502020204030203" pitchFamily="34" charset="0"/>
            </a:rPr>
            <a:t>Design</a:t>
          </a:r>
        </a:p>
      </dsp:txBody>
      <dsp:txXfrm>
        <a:off x="2534097" y="2370762"/>
        <a:ext cx="1346892" cy="1157915"/>
      </dsp:txXfrm>
    </dsp:sp>
    <dsp:sp modelId="{6EE78E55-EC41-466A-AF0E-42CF1A7BE426}">
      <dsp:nvSpPr>
        <dsp:cNvPr id="0" name=""/>
        <dsp:cNvSpPr/>
      </dsp:nvSpPr>
      <dsp:spPr>
        <a:xfrm>
          <a:off x="770572" y="1310640"/>
          <a:ext cx="1638300" cy="1638300"/>
        </a:xfrm>
        <a:prstGeom prst="gear6">
          <a:avLst/>
        </a:prstGeom>
        <a:solidFill>
          <a:srgbClr val="7A9C4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Lato" panose="020F0502020204030203" pitchFamily="34" charset="0"/>
            </a:rPr>
            <a:t>Tracking</a:t>
          </a:r>
        </a:p>
      </dsp:txBody>
      <dsp:txXfrm>
        <a:off x="1183019" y="1725580"/>
        <a:ext cx="813406" cy="808420"/>
      </dsp:txXfrm>
    </dsp:sp>
    <dsp:sp modelId="{A662AE72-24E9-49D3-9DCE-75D6A67408A8}">
      <dsp:nvSpPr>
        <dsp:cNvPr id="0" name=""/>
        <dsp:cNvSpPr/>
      </dsp:nvSpPr>
      <dsp:spPr>
        <a:xfrm rot="20700000">
          <a:off x="1688188" y="180380"/>
          <a:ext cx="1605199" cy="1605199"/>
        </a:xfrm>
        <a:prstGeom prst="gear6">
          <a:avLst/>
        </a:prstGeom>
        <a:solidFill>
          <a:srgbClr val="7A9C4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Lato" panose="020F0502020204030203" pitchFamily="34" charset="0"/>
            </a:rPr>
            <a:t>Deploy</a:t>
          </a:r>
        </a:p>
      </dsp:txBody>
      <dsp:txXfrm rot="-20700000">
        <a:off x="2040255" y="532447"/>
        <a:ext cx="901065" cy="901065"/>
      </dsp:txXfrm>
    </dsp:sp>
    <dsp:sp modelId="{8D2E0741-69DC-4D7D-9190-0DE99098B24D}">
      <dsp:nvSpPr>
        <dsp:cNvPr id="0" name=""/>
        <dsp:cNvSpPr/>
      </dsp:nvSpPr>
      <dsp:spPr>
        <a:xfrm>
          <a:off x="1906922" y="1503776"/>
          <a:ext cx="2883408" cy="2883408"/>
        </a:xfrm>
        <a:prstGeom prst="circularArrow">
          <a:avLst>
            <a:gd name="adj1" fmla="val 4687"/>
            <a:gd name="adj2" fmla="val 299029"/>
            <a:gd name="adj3" fmla="val 2513870"/>
            <a:gd name="adj4" fmla="val 15866231"/>
            <a:gd name="adj5" fmla="val 5469"/>
          </a:avLst>
        </a:prstGeom>
        <a:solidFill>
          <a:srgbClr val="7A9C43"/>
        </a:solidFill>
        <a:ln>
          <a:noFill/>
        </a:ln>
        <a:effectLst/>
      </dsp:spPr>
      <dsp:style>
        <a:lnRef idx="0">
          <a:scrgbClr r="0" g="0" b="0"/>
        </a:lnRef>
        <a:fillRef idx="1">
          <a:scrgbClr r="0" g="0" b="0"/>
        </a:fillRef>
        <a:effectRef idx="0">
          <a:scrgbClr r="0" g="0" b="0"/>
        </a:effectRef>
        <a:fontRef idx="minor">
          <a:schemeClr val="lt1"/>
        </a:fontRef>
      </dsp:style>
    </dsp:sp>
    <dsp:sp modelId="{6D0F6385-8CDF-4A61-840A-69C521367B27}">
      <dsp:nvSpPr>
        <dsp:cNvPr id="0" name=""/>
        <dsp:cNvSpPr/>
      </dsp:nvSpPr>
      <dsp:spPr>
        <a:xfrm>
          <a:off x="480433" y="948569"/>
          <a:ext cx="2094976" cy="2094976"/>
        </a:xfrm>
        <a:prstGeom prst="leftCircularArrow">
          <a:avLst>
            <a:gd name="adj1" fmla="val 6452"/>
            <a:gd name="adj2" fmla="val 429999"/>
            <a:gd name="adj3" fmla="val 10489124"/>
            <a:gd name="adj4" fmla="val 14837806"/>
            <a:gd name="adj5" fmla="val 7527"/>
          </a:avLst>
        </a:prstGeom>
        <a:solidFill>
          <a:srgbClr val="7A9C43"/>
        </a:solidFill>
        <a:ln>
          <a:noFill/>
        </a:ln>
        <a:effectLst/>
      </dsp:spPr>
      <dsp:style>
        <a:lnRef idx="0">
          <a:scrgbClr r="0" g="0" b="0"/>
        </a:lnRef>
        <a:fillRef idx="1">
          <a:scrgbClr r="0" g="0" b="0"/>
        </a:fillRef>
        <a:effectRef idx="0">
          <a:scrgbClr r="0" g="0" b="0"/>
        </a:effectRef>
        <a:fontRef idx="minor">
          <a:schemeClr val="lt1"/>
        </a:fontRef>
      </dsp:style>
    </dsp:sp>
    <dsp:sp modelId="{9026561E-CD05-4EEF-8E67-DDC6C1A2D495}">
      <dsp:nvSpPr>
        <dsp:cNvPr id="0" name=""/>
        <dsp:cNvSpPr/>
      </dsp:nvSpPr>
      <dsp:spPr>
        <a:xfrm>
          <a:off x="1316888" y="-170795"/>
          <a:ext cx="2258806" cy="2258806"/>
        </a:xfrm>
        <a:prstGeom prst="circularArrow">
          <a:avLst>
            <a:gd name="adj1" fmla="val 5984"/>
            <a:gd name="adj2" fmla="val 394124"/>
            <a:gd name="adj3" fmla="val 13313824"/>
            <a:gd name="adj4" fmla="val 10508221"/>
            <a:gd name="adj5" fmla="val 6981"/>
          </a:avLst>
        </a:prstGeom>
        <a:solidFill>
          <a:srgbClr val="7A9C43"/>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type="gear6" r:blip="" rot="-15">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srcNode" val="gear1srcNode"/>
          <dgm:param type="dstNode" val="gear1dstNode"/>
          <dgm:param type="connRout" val="curv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srcNode" val="gear2srcNode"/>
          <dgm:param type="dstNode" val="gear2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srcNode" val="gear3srcNode"/>
          <dgm:param type="dstNode" val="gear3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type="gear6" r:blip="" rot="-15">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srcNode" val="gear1srcNode"/>
          <dgm:param type="dstNode" val="gear1dstNode"/>
          <dgm:param type="connRout" val="curv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srcNode" val="gear2srcNode"/>
          <dgm:param type="dstNode" val="gear2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srcNode" val="gear3srcNode"/>
          <dgm:param type="dstNode" val="gear3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4959A52-EF48-4815-B60E-F3CD762C26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F98DFC-1BC8-4348-993D-9592E53281D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4959A52-EF48-4815-B60E-F3CD762C26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F98DFC-1BC8-4348-993D-9592E53281D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4959A52-EF48-4815-B60E-F3CD762C26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F98DFC-1BC8-4348-993D-9592E53281D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4959A52-EF48-4815-B60E-F3CD762C26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F98DFC-1BC8-4348-993D-9592E53281DE}"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4959A52-EF48-4815-B60E-F3CD762C26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F98DFC-1BC8-4348-993D-9592E53281DE}"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F4959A52-EF48-4815-B60E-F3CD762C26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F98DFC-1BC8-4348-993D-9592E53281DE}"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4959A52-EF48-4815-B60E-F3CD762C26B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F98DFC-1BC8-4348-993D-9592E53281DE}"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4959A52-EF48-4815-B60E-F3CD762C26B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F98DFC-1BC8-4348-993D-9592E53281DE}"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4959A52-EF48-4815-B60E-F3CD762C26B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9F98DFC-1BC8-4348-993D-9592E53281DE}"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4959A52-EF48-4815-B60E-F3CD762C26B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9F98DFC-1BC8-4348-993D-9592E53281DE}"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4959A52-EF48-4815-B60E-F3CD762C26B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F98DFC-1BC8-4348-993D-9592E53281D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4959A52-EF48-4815-B60E-F3CD762C26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F98DFC-1BC8-4348-993D-9592E53281DE}"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4959A52-EF48-4815-B60E-F3CD762C26B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F98DFC-1BC8-4348-993D-9592E53281DE}"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4959A52-EF48-4815-B60E-F3CD762C26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F98DFC-1BC8-4348-993D-9592E53281DE}"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4959A52-EF48-4815-B60E-F3CD762C26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F98DFC-1BC8-4348-993D-9592E53281D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F4959A52-EF48-4815-B60E-F3CD762C26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F98DFC-1BC8-4348-993D-9592E53281D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4959A52-EF48-4815-B60E-F3CD762C26B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F98DFC-1BC8-4348-993D-9592E53281D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4959A52-EF48-4815-B60E-F3CD762C26B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F98DFC-1BC8-4348-993D-9592E53281D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4959A52-EF48-4815-B60E-F3CD762C26B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9F98DFC-1BC8-4348-993D-9592E53281D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4959A52-EF48-4815-B60E-F3CD762C26B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9F98DFC-1BC8-4348-993D-9592E53281D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4959A52-EF48-4815-B60E-F3CD762C26B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F98DFC-1BC8-4348-993D-9592E53281D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4959A52-EF48-4815-B60E-F3CD762C26B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F98DFC-1BC8-4348-993D-9592E53281D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59A52-EF48-4815-B60E-F3CD762C26B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F98DFC-1BC8-4348-993D-9592E53281D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59A52-EF48-4815-B60E-F3CD762C26B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F98DFC-1BC8-4348-993D-9592E53281D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xml"/><Relationship Id="rId1" Type="http://schemas.openxmlformats.org/officeDocument/2006/relationships/tags" Target="../tags/tag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2000">
              <a:srgbClr val="F0F4F5"/>
            </a:gs>
            <a:gs pos="31000">
              <a:srgbClr val="F1F5F6"/>
            </a:gs>
            <a:gs pos="79000">
              <a:srgbClr val="F2F6F7"/>
            </a:gs>
            <a:gs pos="97000">
              <a:srgbClr val="E2E4E3"/>
            </a:gs>
          </a:gsLst>
          <a:lin ang="5400000" scaled="1"/>
        </a:gra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7728"/>
          <a:stretch>
            <a:fillRect/>
          </a:stretch>
        </p:blipFill>
        <p:spPr>
          <a:xfrm>
            <a:off x="6410284" y="0"/>
            <a:ext cx="5781717" cy="6858000"/>
          </a:xfrm>
          <a:prstGeom prst="rect">
            <a:avLst/>
          </a:prstGeom>
        </p:spPr>
      </p:pic>
      <p:grpSp>
        <p:nvGrpSpPr>
          <p:cNvPr id="25" name="组合 24"/>
          <p:cNvGrpSpPr/>
          <p:nvPr/>
        </p:nvGrpSpPr>
        <p:grpSpPr>
          <a:xfrm>
            <a:off x="2582638" y="905071"/>
            <a:ext cx="3513362" cy="5607067"/>
            <a:chOff x="4562351" y="826142"/>
            <a:chExt cx="3192664" cy="5607067"/>
          </a:xfrm>
        </p:grpSpPr>
        <p:sp>
          <p:nvSpPr>
            <p:cNvPr id="26" name="文本框 25"/>
            <p:cNvSpPr txBox="1"/>
            <p:nvPr/>
          </p:nvSpPr>
          <p:spPr>
            <a:xfrm>
              <a:off x="4727226" y="1142500"/>
              <a:ext cx="1293255" cy="1861185"/>
            </a:xfrm>
            <a:prstGeom prst="rect">
              <a:avLst/>
            </a:prstGeom>
            <a:noFill/>
          </p:spPr>
          <p:txBody>
            <a:bodyPr wrap="square" rtlCol="0">
              <a:spAutoFit/>
            </a:bodyPr>
            <a:lstStyle/>
            <a:p>
              <a:r>
                <a:rPr lang="zh-CN" altLang="en-US" sz="11500" dirty="0">
                  <a:solidFill>
                    <a:srgbClr val="7A9C43"/>
                  </a:solidFill>
                  <a:latin typeface="等线" panose="02010600030101010101" pitchFamily="2" charset="-122"/>
                  <a:ea typeface="等线" panose="02010600030101010101" pitchFamily="2" charset="-122"/>
                </a:rPr>
                <a:t>软</a:t>
              </a:r>
              <a:endParaRPr lang="zh-CN" altLang="en-US" sz="11500" dirty="0">
                <a:solidFill>
                  <a:srgbClr val="7A9C43"/>
                </a:solidFill>
                <a:latin typeface="等线" panose="02010600030101010101" pitchFamily="2" charset="-122"/>
                <a:ea typeface="等线" panose="02010600030101010101" pitchFamily="2" charset="-122"/>
              </a:endParaRPr>
            </a:p>
          </p:txBody>
        </p:sp>
        <p:sp>
          <p:nvSpPr>
            <p:cNvPr id="27" name="文本框 26"/>
            <p:cNvSpPr txBox="1"/>
            <p:nvPr/>
          </p:nvSpPr>
          <p:spPr>
            <a:xfrm>
              <a:off x="6461760" y="2270848"/>
              <a:ext cx="1293255" cy="1322070"/>
            </a:xfrm>
            <a:prstGeom prst="rect">
              <a:avLst/>
            </a:prstGeom>
            <a:noFill/>
          </p:spPr>
          <p:txBody>
            <a:bodyPr wrap="square" rtlCol="0">
              <a:spAutoFit/>
            </a:bodyPr>
            <a:lstStyle/>
            <a:p>
              <a:r>
                <a:rPr lang="zh-CN" altLang="en-US" sz="8000" dirty="0">
                  <a:solidFill>
                    <a:srgbClr val="7A9C43"/>
                  </a:solidFill>
                  <a:latin typeface="等线" panose="02010600030101010101" pitchFamily="2" charset="-122"/>
                  <a:ea typeface="等线" panose="02010600030101010101" pitchFamily="2" charset="-122"/>
                </a:rPr>
                <a:t>工</a:t>
              </a:r>
              <a:endParaRPr lang="zh-CN" altLang="en-US" sz="8000" dirty="0">
                <a:solidFill>
                  <a:srgbClr val="7A9C43"/>
                </a:solidFill>
                <a:latin typeface="等线" panose="02010600030101010101" pitchFamily="2" charset="-122"/>
                <a:ea typeface="等线" panose="02010600030101010101" pitchFamily="2" charset="-122"/>
              </a:endParaRPr>
            </a:p>
          </p:txBody>
        </p:sp>
        <p:cxnSp>
          <p:nvCxnSpPr>
            <p:cNvPr id="28" name="直接连接符 27"/>
            <p:cNvCxnSpPr/>
            <p:nvPr/>
          </p:nvCxnSpPr>
          <p:spPr>
            <a:xfrm flipH="1">
              <a:off x="5908467" y="826142"/>
              <a:ext cx="665307" cy="616959"/>
            </a:xfrm>
            <a:prstGeom prst="line">
              <a:avLst/>
            </a:prstGeom>
            <a:ln w="12700">
              <a:solidFill>
                <a:srgbClr val="7A9C43"/>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4562351" y="1483328"/>
              <a:ext cx="3012706" cy="2893859"/>
            </a:xfrm>
            <a:prstGeom prst="line">
              <a:avLst/>
            </a:prstGeom>
            <a:ln w="12700">
              <a:solidFill>
                <a:srgbClr val="7A9C43"/>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rot="5400000">
              <a:off x="5624427" y="1804852"/>
              <a:ext cx="1496761" cy="475461"/>
            </a:xfrm>
            <a:prstGeom prst="rect">
              <a:avLst/>
            </a:prstGeom>
            <a:noFill/>
          </p:spPr>
          <p:txBody>
            <a:bodyPr wrap="square" rtlCol="0">
              <a:spAutoFit/>
            </a:bodyPr>
            <a:lstStyle/>
            <a:p>
              <a:r>
                <a:rPr lang="en-US" altLang="zh-CN" sz="1400" dirty="0">
                  <a:solidFill>
                    <a:srgbClr val="7A9C43"/>
                  </a:solidFill>
                </a:rPr>
                <a:t>YOUTH GRADUATION</a:t>
              </a:r>
              <a:endParaRPr lang="zh-CN" altLang="en-US" sz="1400" dirty="0">
                <a:solidFill>
                  <a:srgbClr val="7A9C43"/>
                </a:solidFill>
              </a:endParaRPr>
            </a:p>
          </p:txBody>
        </p:sp>
        <p:sp>
          <p:nvSpPr>
            <p:cNvPr id="31" name="流程图: 接点 30"/>
            <p:cNvSpPr/>
            <p:nvPr/>
          </p:nvSpPr>
          <p:spPr>
            <a:xfrm>
              <a:off x="5622966" y="3501728"/>
              <a:ext cx="901020" cy="934101"/>
            </a:xfrm>
            <a:prstGeom prst="flowChartConnector">
              <a:avLst/>
            </a:prstGeom>
            <a:solidFill>
              <a:srgbClr val="7A9C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61317"/>
                </a:solidFill>
              </a:endParaRPr>
            </a:p>
          </p:txBody>
        </p:sp>
        <p:sp>
          <p:nvSpPr>
            <p:cNvPr id="32" name="流程图: 接点 31"/>
            <p:cNvSpPr/>
            <p:nvPr/>
          </p:nvSpPr>
          <p:spPr>
            <a:xfrm>
              <a:off x="5622966" y="4572443"/>
              <a:ext cx="901020" cy="934101"/>
            </a:xfrm>
            <a:prstGeom prst="flowChartConnector">
              <a:avLst/>
            </a:prstGeom>
            <a:solidFill>
              <a:srgbClr val="7A9C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61317"/>
                </a:solidFill>
              </a:endParaRPr>
            </a:p>
          </p:txBody>
        </p:sp>
        <p:sp>
          <p:nvSpPr>
            <p:cNvPr id="33" name="文本框 32"/>
            <p:cNvSpPr txBox="1"/>
            <p:nvPr/>
          </p:nvSpPr>
          <p:spPr>
            <a:xfrm>
              <a:off x="5721195" y="3567519"/>
              <a:ext cx="866821" cy="769441"/>
            </a:xfrm>
            <a:prstGeom prst="rect">
              <a:avLst/>
            </a:prstGeom>
            <a:noFill/>
          </p:spPr>
          <p:txBody>
            <a:bodyPr wrap="square" rtlCol="0">
              <a:spAutoFit/>
            </a:bodyPr>
            <a:lstStyle/>
            <a:p>
              <a:r>
                <a:rPr lang="zh-CN" altLang="en-US" sz="4400" dirty="0">
                  <a:solidFill>
                    <a:schemeClr val="bg1"/>
                  </a:solidFill>
                </a:rPr>
                <a:t>答</a:t>
              </a:r>
              <a:endParaRPr lang="zh-CN" altLang="en-US" sz="4400" dirty="0">
                <a:solidFill>
                  <a:schemeClr val="bg1"/>
                </a:solidFill>
              </a:endParaRPr>
            </a:p>
          </p:txBody>
        </p:sp>
        <p:sp>
          <p:nvSpPr>
            <p:cNvPr id="34" name="文本框 33"/>
            <p:cNvSpPr txBox="1"/>
            <p:nvPr/>
          </p:nvSpPr>
          <p:spPr>
            <a:xfrm>
              <a:off x="5721195" y="4638233"/>
              <a:ext cx="866821" cy="769441"/>
            </a:xfrm>
            <a:prstGeom prst="rect">
              <a:avLst/>
            </a:prstGeom>
            <a:noFill/>
          </p:spPr>
          <p:txBody>
            <a:bodyPr wrap="square" rtlCol="0">
              <a:spAutoFit/>
            </a:bodyPr>
            <a:lstStyle/>
            <a:p>
              <a:r>
                <a:rPr lang="zh-CN" altLang="en-US" sz="4400" dirty="0">
                  <a:solidFill>
                    <a:schemeClr val="bg1"/>
                  </a:solidFill>
                </a:rPr>
                <a:t>辩</a:t>
              </a:r>
              <a:endParaRPr lang="zh-CN" altLang="en-US" sz="4400" dirty="0">
                <a:solidFill>
                  <a:schemeClr val="bg1"/>
                </a:solidFill>
              </a:endParaRPr>
            </a:p>
          </p:txBody>
        </p:sp>
        <p:sp>
          <p:nvSpPr>
            <p:cNvPr id="35" name="矩形 34"/>
            <p:cNvSpPr/>
            <p:nvPr/>
          </p:nvSpPr>
          <p:spPr>
            <a:xfrm rot="5400000">
              <a:off x="5805192" y="4347396"/>
              <a:ext cx="2334604" cy="643271"/>
            </a:xfrm>
            <a:prstGeom prst="rect">
              <a:avLst/>
            </a:prstGeom>
          </p:spPr>
          <p:txBody>
            <a:bodyPr wrap="square">
              <a:spAutoFit/>
            </a:bodyPr>
            <a:lstStyle/>
            <a:p>
              <a:r>
                <a:rPr lang="zh-CN" altLang="en-US" sz="2000" dirty="0">
                  <a:solidFill>
                    <a:srgbClr val="7A9C43"/>
                  </a:solidFill>
                  <a:latin typeface="+mn-ea"/>
                </a:rPr>
                <a:t>JAPANESE PURE AND FRESH</a:t>
              </a:r>
              <a:endParaRPr lang="zh-CN" altLang="en-US" sz="2000" dirty="0">
                <a:solidFill>
                  <a:srgbClr val="7A9C43"/>
                </a:solidFill>
                <a:latin typeface="+mn-ea"/>
              </a:endParaRPr>
            </a:p>
          </p:txBody>
        </p:sp>
        <p:cxnSp>
          <p:nvCxnSpPr>
            <p:cNvPr id="36" name="直接连接符 35"/>
            <p:cNvCxnSpPr/>
            <p:nvPr/>
          </p:nvCxnSpPr>
          <p:spPr>
            <a:xfrm flipH="1">
              <a:off x="6191333" y="5287896"/>
              <a:ext cx="665307" cy="616959"/>
            </a:xfrm>
            <a:prstGeom prst="line">
              <a:avLst/>
            </a:prstGeom>
            <a:ln w="12700">
              <a:solidFill>
                <a:srgbClr val="7A9C43"/>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rot="5400000">
              <a:off x="4019992" y="4944271"/>
              <a:ext cx="2334604" cy="643271"/>
            </a:xfrm>
            <a:prstGeom prst="rect">
              <a:avLst/>
            </a:prstGeom>
          </p:spPr>
          <p:txBody>
            <a:bodyPr wrap="square">
              <a:spAutoFit/>
            </a:bodyPr>
            <a:lstStyle/>
            <a:p>
              <a:r>
                <a:rPr lang="zh-CN" altLang="en-US" sz="2000" dirty="0">
                  <a:solidFill>
                    <a:srgbClr val="7A9C43"/>
                  </a:solidFill>
                  <a:latin typeface="+mn-ea"/>
                </a:rPr>
                <a:t>JAPANESE PURE AND FRESH</a:t>
              </a:r>
              <a:endParaRPr lang="zh-CN" altLang="en-US" sz="2000" dirty="0">
                <a:solidFill>
                  <a:srgbClr val="7A9C43"/>
                </a:solidFill>
                <a:latin typeface="+mn-ea"/>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2000">
              <a:srgbClr val="F0F4F5"/>
            </a:gs>
            <a:gs pos="31000">
              <a:srgbClr val="F1F5F6"/>
            </a:gs>
            <a:gs pos="79000">
              <a:srgbClr val="F2F6F7"/>
            </a:gs>
            <a:gs pos="97000">
              <a:srgbClr val="E2E4E3"/>
            </a:gs>
          </a:gsLst>
          <a:lin ang="5400000" scaled="1"/>
        </a:gra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7728"/>
          <a:stretch>
            <a:fillRect/>
          </a:stretch>
        </p:blipFill>
        <p:spPr>
          <a:xfrm>
            <a:off x="6410284" y="0"/>
            <a:ext cx="5781717" cy="6858000"/>
          </a:xfrm>
          <a:prstGeom prst="rect">
            <a:avLst/>
          </a:prstGeom>
        </p:spPr>
      </p:pic>
      <p:grpSp>
        <p:nvGrpSpPr>
          <p:cNvPr id="25" name="组合 24"/>
          <p:cNvGrpSpPr/>
          <p:nvPr/>
        </p:nvGrpSpPr>
        <p:grpSpPr>
          <a:xfrm>
            <a:off x="1654777" y="2898974"/>
            <a:ext cx="4653907" cy="1952169"/>
            <a:chOff x="8039077" y="2905035"/>
            <a:chExt cx="4653907" cy="1952169"/>
          </a:xfrm>
        </p:grpSpPr>
        <p:sp>
          <p:nvSpPr>
            <p:cNvPr id="26" name="文本框 25"/>
            <p:cNvSpPr txBox="1"/>
            <p:nvPr/>
          </p:nvSpPr>
          <p:spPr>
            <a:xfrm>
              <a:off x="8039077" y="2905035"/>
              <a:ext cx="4653907" cy="1446550"/>
            </a:xfrm>
            <a:prstGeom prst="rect">
              <a:avLst/>
            </a:prstGeom>
            <a:noFill/>
          </p:spPr>
          <p:txBody>
            <a:bodyPr wrap="square" rtlCol="0">
              <a:spAutoFit/>
            </a:bodyPr>
            <a:lstStyle/>
            <a:p>
              <a:pPr algn="ctr"/>
              <a:r>
                <a:rPr lang="en-US" altLang="zh-CN" sz="8800" dirty="0">
                  <a:solidFill>
                    <a:srgbClr val="7A9C43"/>
                  </a:solidFill>
                  <a:latin typeface="微软雅黑" panose="020B0503020204020204" pitchFamily="34" charset="-122"/>
                  <a:ea typeface="微软雅黑" panose="020B0503020204020204" pitchFamily="34" charset="-122"/>
                </a:rPr>
                <a:t>Part 02</a:t>
              </a:r>
              <a:endParaRPr lang="en-US" altLang="zh-CN" sz="8800" dirty="0">
                <a:solidFill>
                  <a:srgbClr val="7A9C43"/>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8234671" y="4212044"/>
              <a:ext cx="4262718" cy="645160"/>
            </a:xfrm>
            <a:prstGeom prst="rect">
              <a:avLst/>
            </a:prstGeom>
            <a:noFill/>
          </p:spPr>
          <p:txBody>
            <a:bodyPr wrap="square" rtlCol="0">
              <a:spAutoFit/>
            </a:bodyPr>
            <a:lstStyle/>
            <a:p>
              <a:pPr algn="ctr" defTabSz="685800">
                <a:defRPr/>
              </a:pPr>
              <a:r>
                <a:rPr lang="zh-CN" altLang="en-US" sz="3600" spc="600" dirty="0">
                  <a:solidFill>
                    <a:srgbClr val="7A9C43"/>
                  </a:solidFill>
                  <a:latin typeface="微软雅黑" panose="020B0503020204020204" pitchFamily="34" charset="-122"/>
                  <a:ea typeface="微软雅黑" panose="020B0503020204020204" pitchFamily="34" charset="-122"/>
                </a:rPr>
                <a:t>接口设计</a:t>
              </a:r>
              <a:endParaRPr lang="zh-CN" altLang="en-US" sz="3600" spc="600" dirty="0">
                <a:solidFill>
                  <a:srgbClr val="7A9C43"/>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EDEE"/>
        </a:solidFill>
        <a:effectLst/>
      </p:bgPr>
    </p:bg>
    <p:spTree>
      <p:nvGrpSpPr>
        <p:cNvPr id="1" name=""/>
        <p:cNvGrpSpPr/>
        <p:nvPr/>
      </p:nvGrpSpPr>
      <p:grpSpPr>
        <a:xfrm>
          <a:off x="0" y="0"/>
          <a:ext cx="0" cy="0"/>
          <a:chOff x="0" y="0"/>
          <a:chExt cx="0" cy="0"/>
        </a:xfrm>
      </p:grpSpPr>
      <p:grpSp>
        <p:nvGrpSpPr>
          <p:cNvPr id="10" name="组合 9"/>
          <p:cNvGrpSpPr/>
          <p:nvPr/>
        </p:nvGrpSpPr>
        <p:grpSpPr>
          <a:xfrm>
            <a:off x="367514" y="330112"/>
            <a:ext cx="724644" cy="722736"/>
            <a:chOff x="4750828" y="1491255"/>
            <a:chExt cx="724644" cy="722736"/>
          </a:xfrm>
        </p:grpSpPr>
        <p:sp>
          <p:nvSpPr>
            <p:cNvPr id="11" name="Oval 5"/>
            <p:cNvSpPr>
              <a:spLocks noChangeArrowheads="1"/>
            </p:cNvSpPr>
            <p:nvPr/>
          </p:nvSpPr>
          <p:spPr bwMode="auto">
            <a:xfrm>
              <a:off x="4750828" y="1491255"/>
              <a:ext cx="724644" cy="722736"/>
            </a:xfrm>
            <a:prstGeom prst="ellipse">
              <a:avLst/>
            </a:prstGeom>
            <a:solidFill>
              <a:srgbClr val="7A9C43"/>
            </a:solidFill>
            <a:ln w="5715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chemeClr val="bg1"/>
                </a:solidFill>
              </a:endParaRPr>
            </a:p>
          </p:txBody>
        </p:sp>
        <p:sp>
          <p:nvSpPr>
            <p:cNvPr id="12" name="TextBox 14"/>
            <p:cNvSpPr txBox="1">
              <a:spLocks noChangeArrowheads="1"/>
            </p:cNvSpPr>
            <p:nvPr/>
          </p:nvSpPr>
          <p:spPr bwMode="auto">
            <a:xfrm>
              <a:off x="4810823" y="1591013"/>
              <a:ext cx="627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800" b="1" dirty="0">
                  <a:solidFill>
                    <a:schemeClr val="bg1"/>
                  </a:solidFill>
                  <a:latin typeface="微软雅黑" panose="020B0503020204020204" pitchFamily="34" charset="-122"/>
                  <a:ea typeface="微软雅黑" panose="020B0503020204020204" pitchFamily="34" charset="-122"/>
                </a:rPr>
                <a:t>02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1054604" y="429870"/>
            <a:ext cx="3489158" cy="52197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接口设计</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7111439" y="2099649"/>
            <a:ext cx="4038600" cy="3834504"/>
            <a:chOff x="6331880" y="1933163"/>
            <a:chExt cx="4038600" cy="3834504"/>
          </a:xfrm>
          <a:solidFill>
            <a:srgbClr val="7A9C43"/>
          </a:solidFill>
        </p:grpSpPr>
        <p:sp>
          <p:nvSpPr>
            <p:cNvPr id="15" name="Freeform 131"/>
            <p:cNvSpPr/>
            <p:nvPr/>
          </p:nvSpPr>
          <p:spPr bwMode="auto">
            <a:xfrm>
              <a:off x="6535976" y="2273319"/>
              <a:ext cx="1014288" cy="1873961"/>
            </a:xfrm>
            <a:custGeom>
              <a:avLst/>
              <a:gdLst>
                <a:gd name="T0" fmla="*/ 28 w 69"/>
                <a:gd name="T1" fmla="*/ 19 h 128"/>
                <a:gd name="T2" fmla="*/ 69 w 69"/>
                <a:gd name="T3" fmla="*/ 121 h 128"/>
                <a:gd name="T4" fmla="*/ 16 w 69"/>
                <a:gd name="T5" fmla="*/ 83 h 128"/>
                <a:gd name="T6" fmla="*/ 28 w 69"/>
                <a:gd name="T7" fmla="*/ 19 h 128"/>
              </a:gdLst>
              <a:ahLst/>
              <a:cxnLst>
                <a:cxn ang="0">
                  <a:pos x="T0" y="T1"/>
                </a:cxn>
                <a:cxn ang="0">
                  <a:pos x="T2" y="T3"/>
                </a:cxn>
                <a:cxn ang="0">
                  <a:pos x="T4" y="T5"/>
                </a:cxn>
                <a:cxn ang="0">
                  <a:pos x="T6" y="T7"/>
                </a:cxn>
              </a:cxnLst>
              <a:rect l="0" t="0" r="r" b="b"/>
              <a:pathLst>
                <a:path w="69" h="128">
                  <a:moveTo>
                    <a:pt x="28" y="19"/>
                  </a:moveTo>
                  <a:cubicBezTo>
                    <a:pt x="21" y="96"/>
                    <a:pt x="69" y="121"/>
                    <a:pt x="69" y="121"/>
                  </a:cubicBezTo>
                  <a:cubicBezTo>
                    <a:pt x="51" y="128"/>
                    <a:pt x="25" y="112"/>
                    <a:pt x="16" y="83"/>
                  </a:cubicBezTo>
                  <a:cubicBezTo>
                    <a:pt x="0" y="37"/>
                    <a:pt x="29" y="0"/>
                    <a:pt x="28" y="19"/>
                  </a:cubicBezTo>
                  <a:close/>
                </a:path>
              </a:pathLst>
            </a:custGeom>
            <a:grpFill/>
            <a:ln>
              <a:noFill/>
            </a:ln>
          </p:spPr>
          <p:txBody>
            <a:bodyPr vert="horz" wrap="square" lIns="91440" tIns="45720" rIns="91440" bIns="45720" numCol="1" anchor="t" anchorCtr="0" compatLnSpc="1"/>
            <a:lstStyle/>
            <a:p>
              <a:endParaRPr lang="en-US"/>
            </a:p>
          </p:txBody>
        </p:sp>
        <p:sp>
          <p:nvSpPr>
            <p:cNvPr id="16" name="Freeform 133"/>
            <p:cNvSpPr/>
            <p:nvPr/>
          </p:nvSpPr>
          <p:spPr bwMode="auto">
            <a:xfrm>
              <a:off x="8286240" y="4103985"/>
              <a:ext cx="1206015" cy="1663682"/>
            </a:xfrm>
            <a:custGeom>
              <a:avLst/>
              <a:gdLst>
                <a:gd name="T0" fmla="*/ 15 w 82"/>
                <a:gd name="T1" fmla="*/ 101 h 113"/>
                <a:gd name="T2" fmla="*/ 57 w 82"/>
                <a:gd name="T3" fmla="*/ 0 h 113"/>
                <a:gd name="T4" fmla="*/ 68 w 82"/>
                <a:gd name="T5" fmla="*/ 64 h 113"/>
                <a:gd name="T6" fmla="*/ 15 w 82"/>
                <a:gd name="T7" fmla="*/ 101 h 113"/>
              </a:gdLst>
              <a:ahLst/>
              <a:cxnLst>
                <a:cxn ang="0">
                  <a:pos x="T0" y="T1"/>
                </a:cxn>
                <a:cxn ang="0">
                  <a:pos x="T2" y="T3"/>
                </a:cxn>
                <a:cxn ang="0">
                  <a:pos x="T4" y="T5"/>
                </a:cxn>
                <a:cxn ang="0">
                  <a:pos x="T6" y="T7"/>
                </a:cxn>
              </a:cxnLst>
              <a:rect l="0" t="0" r="r" b="b"/>
              <a:pathLst>
                <a:path w="82" h="113">
                  <a:moveTo>
                    <a:pt x="15" y="101"/>
                  </a:moveTo>
                  <a:cubicBezTo>
                    <a:pt x="73" y="51"/>
                    <a:pt x="57" y="0"/>
                    <a:pt x="57" y="0"/>
                  </a:cubicBezTo>
                  <a:cubicBezTo>
                    <a:pt x="75" y="7"/>
                    <a:pt x="82" y="37"/>
                    <a:pt x="68" y="64"/>
                  </a:cubicBezTo>
                  <a:cubicBezTo>
                    <a:pt x="47" y="107"/>
                    <a:pt x="0" y="113"/>
                    <a:pt x="15" y="101"/>
                  </a:cubicBezTo>
                  <a:close/>
                </a:path>
              </a:pathLst>
            </a:custGeom>
            <a:grpFill/>
            <a:ln>
              <a:noFill/>
            </a:ln>
          </p:spPr>
          <p:txBody>
            <a:bodyPr vert="horz" wrap="square" lIns="91440" tIns="45720" rIns="91440" bIns="45720" numCol="1" anchor="t" anchorCtr="0" compatLnSpc="1"/>
            <a:lstStyle/>
            <a:p>
              <a:endParaRPr lang="en-US"/>
            </a:p>
          </p:txBody>
        </p:sp>
        <p:sp>
          <p:nvSpPr>
            <p:cNvPr id="17" name="Freeform 134"/>
            <p:cNvSpPr/>
            <p:nvPr/>
          </p:nvSpPr>
          <p:spPr bwMode="auto">
            <a:xfrm>
              <a:off x="8700616" y="2607292"/>
              <a:ext cx="1669864" cy="1206015"/>
            </a:xfrm>
            <a:custGeom>
              <a:avLst/>
              <a:gdLst>
                <a:gd name="T0" fmla="*/ 101 w 114"/>
                <a:gd name="T1" fmla="*/ 67 h 82"/>
                <a:gd name="T2" fmla="*/ 0 w 114"/>
                <a:gd name="T3" fmla="*/ 24 h 82"/>
                <a:gd name="T4" fmla="*/ 65 w 114"/>
                <a:gd name="T5" fmla="*/ 13 h 82"/>
                <a:gd name="T6" fmla="*/ 101 w 114"/>
                <a:gd name="T7" fmla="*/ 67 h 82"/>
              </a:gdLst>
              <a:ahLst/>
              <a:cxnLst>
                <a:cxn ang="0">
                  <a:pos x="T0" y="T1"/>
                </a:cxn>
                <a:cxn ang="0">
                  <a:pos x="T2" y="T3"/>
                </a:cxn>
                <a:cxn ang="0">
                  <a:pos x="T4" y="T5"/>
                </a:cxn>
                <a:cxn ang="0">
                  <a:pos x="T6" y="T7"/>
                </a:cxn>
              </a:cxnLst>
              <a:rect l="0" t="0" r="r" b="b"/>
              <a:pathLst>
                <a:path w="114" h="82">
                  <a:moveTo>
                    <a:pt x="101" y="67"/>
                  </a:moveTo>
                  <a:cubicBezTo>
                    <a:pt x="51" y="8"/>
                    <a:pt x="0" y="24"/>
                    <a:pt x="0" y="24"/>
                  </a:cubicBezTo>
                  <a:cubicBezTo>
                    <a:pt x="8" y="7"/>
                    <a:pt x="37" y="0"/>
                    <a:pt x="65" y="13"/>
                  </a:cubicBezTo>
                  <a:cubicBezTo>
                    <a:pt x="108" y="35"/>
                    <a:pt x="114" y="82"/>
                    <a:pt x="101" y="67"/>
                  </a:cubicBezTo>
                  <a:close/>
                </a:path>
              </a:pathLst>
            </a:custGeom>
            <a:grpFill/>
            <a:ln>
              <a:noFill/>
            </a:ln>
          </p:spPr>
          <p:txBody>
            <a:bodyPr vert="horz" wrap="square" lIns="91440" tIns="45720" rIns="91440" bIns="45720" numCol="1" anchor="t" anchorCtr="0" compatLnSpc="1"/>
            <a:lstStyle/>
            <a:p>
              <a:endParaRPr lang="en-US"/>
            </a:p>
          </p:txBody>
        </p:sp>
        <p:sp>
          <p:nvSpPr>
            <p:cNvPr id="18" name="Freeform 135"/>
            <p:cNvSpPr/>
            <p:nvPr/>
          </p:nvSpPr>
          <p:spPr bwMode="auto">
            <a:xfrm>
              <a:off x="6331880" y="3677244"/>
              <a:ext cx="1663682" cy="1206015"/>
            </a:xfrm>
            <a:custGeom>
              <a:avLst/>
              <a:gdLst>
                <a:gd name="T0" fmla="*/ 12 w 113"/>
                <a:gd name="T1" fmla="*/ 15 h 82"/>
                <a:gd name="T2" fmla="*/ 113 w 113"/>
                <a:gd name="T3" fmla="*/ 58 h 82"/>
                <a:gd name="T4" fmla="*/ 49 w 113"/>
                <a:gd name="T5" fmla="*/ 69 h 82"/>
                <a:gd name="T6" fmla="*/ 12 w 113"/>
                <a:gd name="T7" fmla="*/ 15 h 82"/>
              </a:gdLst>
              <a:ahLst/>
              <a:cxnLst>
                <a:cxn ang="0">
                  <a:pos x="T0" y="T1"/>
                </a:cxn>
                <a:cxn ang="0">
                  <a:pos x="T2" y="T3"/>
                </a:cxn>
                <a:cxn ang="0">
                  <a:pos x="T4" y="T5"/>
                </a:cxn>
                <a:cxn ang="0">
                  <a:pos x="T6" y="T7"/>
                </a:cxn>
              </a:cxnLst>
              <a:rect l="0" t="0" r="r" b="b"/>
              <a:pathLst>
                <a:path w="113" h="82">
                  <a:moveTo>
                    <a:pt x="12" y="15"/>
                  </a:moveTo>
                  <a:cubicBezTo>
                    <a:pt x="62" y="74"/>
                    <a:pt x="113" y="58"/>
                    <a:pt x="113" y="58"/>
                  </a:cubicBezTo>
                  <a:cubicBezTo>
                    <a:pt x="106" y="76"/>
                    <a:pt x="76" y="82"/>
                    <a:pt x="49" y="69"/>
                  </a:cubicBezTo>
                  <a:cubicBezTo>
                    <a:pt x="5" y="47"/>
                    <a:pt x="0" y="0"/>
                    <a:pt x="12" y="15"/>
                  </a:cubicBezTo>
                  <a:close/>
                </a:path>
              </a:pathLst>
            </a:custGeom>
            <a:grpFill/>
            <a:ln>
              <a:noFill/>
            </a:ln>
          </p:spPr>
          <p:txBody>
            <a:bodyPr vert="horz" wrap="square" lIns="91440" tIns="45720" rIns="91440" bIns="45720" numCol="1" anchor="t" anchorCtr="0" compatLnSpc="1"/>
            <a:lstStyle/>
            <a:p>
              <a:endParaRPr lang="en-US"/>
            </a:p>
          </p:txBody>
        </p:sp>
        <p:sp>
          <p:nvSpPr>
            <p:cNvPr id="19" name="Freeform 136"/>
            <p:cNvSpPr/>
            <p:nvPr/>
          </p:nvSpPr>
          <p:spPr bwMode="auto">
            <a:xfrm>
              <a:off x="7946084" y="1933163"/>
              <a:ext cx="1880144" cy="1014288"/>
            </a:xfrm>
            <a:custGeom>
              <a:avLst/>
              <a:gdLst>
                <a:gd name="T0" fmla="*/ 108 w 128"/>
                <a:gd name="T1" fmla="*/ 28 h 69"/>
                <a:gd name="T2" fmla="*/ 7 w 128"/>
                <a:gd name="T3" fmla="*/ 69 h 69"/>
                <a:gd name="T4" fmla="*/ 44 w 128"/>
                <a:gd name="T5" fmla="*/ 16 h 69"/>
                <a:gd name="T6" fmla="*/ 108 w 128"/>
                <a:gd name="T7" fmla="*/ 28 h 69"/>
              </a:gdLst>
              <a:ahLst/>
              <a:cxnLst>
                <a:cxn ang="0">
                  <a:pos x="T0" y="T1"/>
                </a:cxn>
                <a:cxn ang="0">
                  <a:pos x="T2" y="T3"/>
                </a:cxn>
                <a:cxn ang="0">
                  <a:pos x="T4" y="T5"/>
                </a:cxn>
                <a:cxn ang="0">
                  <a:pos x="T6" y="T7"/>
                </a:cxn>
              </a:cxnLst>
              <a:rect l="0" t="0" r="r" b="b"/>
              <a:pathLst>
                <a:path w="128" h="69">
                  <a:moveTo>
                    <a:pt x="108" y="28"/>
                  </a:moveTo>
                  <a:cubicBezTo>
                    <a:pt x="31" y="22"/>
                    <a:pt x="7" y="69"/>
                    <a:pt x="7" y="69"/>
                  </a:cubicBezTo>
                  <a:cubicBezTo>
                    <a:pt x="0" y="51"/>
                    <a:pt x="16" y="25"/>
                    <a:pt x="44" y="16"/>
                  </a:cubicBezTo>
                  <a:cubicBezTo>
                    <a:pt x="91" y="0"/>
                    <a:pt x="128" y="29"/>
                    <a:pt x="108" y="28"/>
                  </a:cubicBezTo>
                  <a:close/>
                </a:path>
              </a:pathLst>
            </a:custGeom>
            <a:grpFill/>
            <a:ln>
              <a:noFill/>
            </a:ln>
          </p:spPr>
          <p:txBody>
            <a:bodyPr vert="horz" wrap="square" lIns="91440" tIns="45720" rIns="91440" bIns="45720" numCol="1" anchor="t" anchorCtr="0" compatLnSpc="1"/>
            <a:lstStyle/>
            <a:p>
              <a:endParaRPr lang="en-US"/>
            </a:p>
          </p:txBody>
        </p:sp>
        <p:sp>
          <p:nvSpPr>
            <p:cNvPr id="20" name="Freeform 137"/>
            <p:cNvSpPr/>
            <p:nvPr/>
          </p:nvSpPr>
          <p:spPr bwMode="auto">
            <a:xfrm>
              <a:off x="6876132" y="4549282"/>
              <a:ext cx="1880144" cy="1008105"/>
            </a:xfrm>
            <a:custGeom>
              <a:avLst/>
              <a:gdLst>
                <a:gd name="T0" fmla="*/ 19 w 128"/>
                <a:gd name="T1" fmla="*/ 41 h 69"/>
                <a:gd name="T2" fmla="*/ 121 w 128"/>
                <a:gd name="T3" fmla="*/ 0 h 69"/>
                <a:gd name="T4" fmla="*/ 83 w 128"/>
                <a:gd name="T5" fmla="*/ 53 h 69"/>
                <a:gd name="T6" fmla="*/ 19 w 128"/>
                <a:gd name="T7" fmla="*/ 41 h 69"/>
              </a:gdLst>
              <a:ahLst/>
              <a:cxnLst>
                <a:cxn ang="0">
                  <a:pos x="T0" y="T1"/>
                </a:cxn>
                <a:cxn ang="0">
                  <a:pos x="T2" y="T3"/>
                </a:cxn>
                <a:cxn ang="0">
                  <a:pos x="T4" y="T5"/>
                </a:cxn>
                <a:cxn ang="0">
                  <a:pos x="T6" y="T7"/>
                </a:cxn>
              </a:cxnLst>
              <a:rect l="0" t="0" r="r" b="b"/>
              <a:pathLst>
                <a:path w="128" h="69">
                  <a:moveTo>
                    <a:pt x="19" y="41"/>
                  </a:moveTo>
                  <a:cubicBezTo>
                    <a:pt x="96" y="47"/>
                    <a:pt x="121" y="0"/>
                    <a:pt x="121" y="0"/>
                  </a:cubicBezTo>
                  <a:cubicBezTo>
                    <a:pt x="128" y="18"/>
                    <a:pt x="112" y="44"/>
                    <a:pt x="83" y="53"/>
                  </a:cubicBezTo>
                  <a:cubicBezTo>
                    <a:pt x="37" y="69"/>
                    <a:pt x="0" y="40"/>
                    <a:pt x="19" y="41"/>
                  </a:cubicBezTo>
                  <a:close/>
                </a:path>
              </a:pathLst>
            </a:custGeom>
            <a:grpFill/>
            <a:ln>
              <a:noFill/>
            </a:ln>
          </p:spPr>
          <p:txBody>
            <a:bodyPr vert="horz" wrap="square" lIns="91440" tIns="45720" rIns="91440" bIns="45720" numCol="1" anchor="t" anchorCtr="0" compatLnSpc="1"/>
            <a:lstStyle/>
            <a:p>
              <a:endParaRPr lang="en-US"/>
            </a:p>
          </p:txBody>
        </p:sp>
        <p:sp>
          <p:nvSpPr>
            <p:cNvPr id="21" name="Freeform 138"/>
            <p:cNvSpPr/>
            <p:nvPr/>
          </p:nvSpPr>
          <p:spPr bwMode="auto">
            <a:xfrm>
              <a:off x="9152095" y="3343271"/>
              <a:ext cx="1001919" cy="1880144"/>
            </a:xfrm>
            <a:custGeom>
              <a:avLst/>
              <a:gdLst>
                <a:gd name="T0" fmla="*/ 41 w 68"/>
                <a:gd name="T1" fmla="*/ 109 h 128"/>
                <a:gd name="T2" fmla="*/ 0 w 68"/>
                <a:gd name="T3" fmla="*/ 7 h 128"/>
                <a:gd name="T4" fmla="*/ 53 w 68"/>
                <a:gd name="T5" fmla="*/ 45 h 128"/>
                <a:gd name="T6" fmla="*/ 41 w 68"/>
                <a:gd name="T7" fmla="*/ 109 h 128"/>
              </a:gdLst>
              <a:ahLst/>
              <a:cxnLst>
                <a:cxn ang="0">
                  <a:pos x="T0" y="T1"/>
                </a:cxn>
                <a:cxn ang="0">
                  <a:pos x="T2" y="T3"/>
                </a:cxn>
                <a:cxn ang="0">
                  <a:pos x="T4" y="T5"/>
                </a:cxn>
                <a:cxn ang="0">
                  <a:pos x="T6" y="T7"/>
                </a:cxn>
              </a:cxnLst>
              <a:rect l="0" t="0" r="r" b="b"/>
              <a:pathLst>
                <a:path w="68" h="128">
                  <a:moveTo>
                    <a:pt x="41" y="109"/>
                  </a:moveTo>
                  <a:cubicBezTo>
                    <a:pt x="47" y="32"/>
                    <a:pt x="0" y="7"/>
                    <a:pt x="0" y="7"/>
                  </a:cubicBezTo>
                  <a:cubicBezTo>
                    <a:pt x="18" y="0"/>
                    <a:pt x="43" y="16"/>
                    <a:pt x="53" y="45"/>
                  </a:cubicBezTo>
                  <a:cubicBezTo>
                    <a:pt x="68" y="91"/>
                    <a:pt x="39" y="128"/>
                    <a:pt x="41" y="109"/>
                  </a:cubicBezTo>
                  <a:close/>
                </a:path>
              </a:pathLst>
            </a:custGeom>
            <a:grpFill/>
            <a:ln>
              <a:noFill/>
            </a:ln>
          </p:spPr>
          <p:txBody>
            <a:bodyPr vert="horz" wrap="square" lIns="91440" tIns="45720" rIns="91440" bIns="45720" numCol="1" anchor="t" anchorCtr="0" compatLnSpc="1"/>
            <a:lstStyle/>
            <a:p>
              <a:endParaRPr lang="en-US"/>
            </a:p>
          </p:txBody>
        </p:sp>
        <p:sp>
          <p:nvSpPr>
            <p:cNvPr id="22" name="Freeform 139"/>
            <p:cNvSpPr/>
            <p:nvPr/>
          </p:nvSpPr>
          <p:spPr bwMode="auto">
            <a:xfrm>
              <a:off x="6331880" y="2607292"/>
              <a:ext cx="1663682" cy="1206015"/>
            </a:xfrm>
            <a:custGeom>
              <a:avLst/>
              <a:gdLst>
                <a:gd name="T0" fmla="*/ 12 w 113"/>
                <a:gd name="T1" fmla="*/ 67 h 82"/>
                <a:gd name="T2" fmla="*/ 113 w 113"/>
                <a:gd name="T3" fmla="*/ 24 h 82"/>
                <a:gd name="T4" fmla="*/ 49 w 113"/>
                <a:gd name="T5" fmla="*/ 13 h 82"/>
                <a:gd name="T6" fmla="*/ 12 w 113"/>
                <a:gd name="T7" fmla="*/ 67 h 82"/>
              </a:gdLst>
              <a:ahLst/>
              <a:cxnLst>
                <a:cxn ang="0">
                  <a:pos x="T0" y="T1"/>
                </a:cxn>
                <a:cxn ang="0">
                  <a:pos x="T2" y="T3"/>
                </a:cxn>
                <a:cxn ang="0">
                  <a:pos x="T4" y="T5"/>
                </a:cxn>
                <a:cxn ang="0">
                  <a:pos x="T6" y="T7"/>
                </a:cxn>
              </a:cxnLst>
              <a:rect l="0" t="0" r="r" b="b"/>
              <a:pathLst>
                <a:path w="113" h="82">
                  <a:moveTo>
                    <a:pt x="12" y="67"/>
                  </a:moveTo>
                  <a:cubicBezTo>
                    <a:pt x="62" y="8"/>
                    <a:pt x="113" y="24"/>
                    <a:pt x="113" y="24"/>
                  </a:cubicBezTo>
                  <a:cubicBezTo>
                    <a:pt x="106" y="7"/>
                    <a:pt x="76" y="0"/>
                    <a:pt x="49" y="13"/>
                  </a:cubicBezTo>
                  <a:cubicBezTo>
                    <a:pt x="5" y="35"/>
                    <a:pt x="0" y="82"/>
                    <a:pt x="12" y="67"/>
                  </a:cubicBezTo>
                  <a:close/>
                </a:path>
              </a:pathLst>
            </a:custGeom>
            <a:grpFill/>
            <a:ln>
              <a:noFill/>
            </a:ln>
          </p:spPr>
          <p:txBody>
            <a:bodyPr vert="horz" wrap="square" lIns="91440" tIns="45720" rIns="91440" bIns="45720" numCol="1" anchor="t" anchorCtr="0" compatLnSpc="1"/>
            <a:lstStyle/>
            <a:p>
              <a:endParaRPr lang="en-US"/>
            </a:p>
          </p:txBody>
        </p:sp>
        <p:sp>
          <p:nvSpPr>
            <p:cNvPr id="23" name="Freeform 140"/>
            <p:cNvSpPr/>
            <p:nvPr/>
          </p:nvSpPr>
          <p:spPr bwMode="auto">
            <a:xfrm>
              <a:off x="6535976" y="3343271"/>
              <a:ext cx="1014288" cy="1880144"/>
            </a:xfrm>
            <a:custGeom>
              <a:avLst/>
              <a:gdLst>
                <a:gd name="T0" fmla="*/ 28 w 69"/>
                <a:gd name="T1" fmla="*/ 109 h 128"/>
                <a:gd name="T2" fmla="*/ 69 w 69"/>
                <a:gd name="T3" fmla="*/ 7 h 128"/>
                <a:gd name="T4" fmla="*/ 16 w 69"/>
                <a:gd name="T5" fmla="*/ 45 h 128"/>
                <a:gd name="T6" fmla="*/ 28 w 69"/>
                <a:gd name="T7" fmla="*/ 109 h 128"/>
              </a:gdLst>
              <a:ahLst/>
              <a:cxnLst>
                <a:cxn ang="0">
                  <a:pos x="T0" y="T1"/>
                </a:cxn>
                <a:cxn ang="0">
                  <a:pos x="T2" y="T3"/>
                </a:cxn>
                <a:cxn ang="0">
                  <a:pos x="T4" y="T5"/>
                </a:cxn>
                <a:cxn ang="0">
                  <a:pos x="T6" y="T7"/>
                </a:cxn>
              </a:cxnLst>
              <a:rect l="0" t="0" r="r" b="b"/>
              <a:pathLst>
                <a:path w="69" h="128">
                  <a:moveTo>
                    <a:pt x="28" y="109"/>
                  </a:moveTo>
                  <a:cubicBezTo>
                    <a:pt x="21" y="32"/>
                    <a:pt x="69" y="7"/>
                    <a:pt x="69" y="7"/>
                  </a:cubicBezTo>
                  <a:cubicBezTo>
                    <a:pt x="51" y="0"/>
                    <a:pt x="25" y="16"/>
                    <a:pt x="16" y="45"/>
                  </a:cubicBezTo>
                  <a:cubicBezTo>
                    <a:pt x="0" y="91"/>
                    <a:pt x="29" y="128"/>
                    <a:pt x="28" y="109"/>
                  </a:cubicBezTo>
                  <a:close/>
                </a:path>
              </a:pathLst>
            </a:custGeom>
            <a:grpFill/>
            <a:ln>
              <a:noFill/>
            </a:ln>
          </p:spPr>
          <p:txBody>
            <a:bodyPr vert="horz" wrap="square" lIns="91440" tIns="45720" rIns="91440" bIns="45720" numCol="1" anchor="t" anchorCtr="0" compatLnSpc="1"/>
            <a:lstStyle/>
            <a:p>
              <a:endParaRPr lang="en-US"/>
            </a:p>
          </p:txBody>
        </p:sp>
        <p:sp>
          <p:nvSpPr>
            <p:cNvPr id="24" name="Freeform 141"/>
            <p:cNvSpPr/>
            <p:nvPr/>
          </p:nvSpPr>
          <p:spPr bwMode="auto">
            <a:xfrm>
              <a:off x="7946084" y="4549282"/>
              <a:ext cx="1880144" cy="1008105"/>
            </a:xfrm>
            <a:custGeom>
              <a:avLst/>
              <a:gdLst>
                <a:gd name="T0" fmla="*/ 108 w 128"/>
                <a:gd name="T1" fmla="*/ 41 h 69"/>
                <a:gd name="T2" fmla="*/ 7 w 128"/>
                <a:gd name="T3" fmla="*/ 0 h 69"/>
                <a:gd name="T4" fmla="*/ 44 w 128"/>
                <a:gd name="T5" fmla="*/ 53 h 69"/>
                <a:gd name="T6" fmla="*/ 108 w 128"/>
                <a:gd name="T7" fmla="*/ 41 h 69"/>
              </a:gdLst>
              <a:ahLst/>
              <a:cxnLst>
                <a:cxn ang="0">
                  <a:pos x="T0" y="T1"/>
                </a:cxn>
                <a:cxn ang="0">
                  <a:pos x="T2" y="T3"/>
                </a:cxn>
                <a:cxn ang="0">
                  <a:pos x="T4" y="T5"/>
                </a:cxn>
                <a:cxn ang="0">
                  <a:pos x="T6" y="T7"/>
                </a:cxn>
              </a:cxnLst>
              <a:rect l="0" t="0" r="r" b="b"/>
              <a:pathLst>
                <a:path w="128" h="69">
                  <a:moveTo>
                    <a:pt x="108" y="41"/>
                  </a:moveTo>
                  <a:cubicBezTo>
                    <a:pt x="31" y="47"/>
                    <a:pt x="7" y="0"/>
                    <a:pt x="7" y="0"/>
                  </a:cubicBezTo>
                  <a:cubicBezTo>
                    <a:pt x="0" y="18"/>
                    <a:pt x="16" y="44"/>
                    <a:pt x="44" y="53"/>
                  </a:cubicBezTo>
                  <a:cubicBezTo>
                    <a:pt x="91" y="69"/>
                    <a:pt x="128" y="40"/>
                    <a:pt x="108" y="41"/>
                  </a:cubicBezTo>
                  <a:close/>
                </a:path>
              </a:pathLst>
            </a:custGeom>
            <a:grpFill/>
            <a:ln>
              <a:noFill/>
            </a:ln>
          </p:spPr>
          <p:txBody>
            <a:bodyPr vert="horz" wrap="square" lIns="91440" tIns="45720" rIns="91440" bIns="45720" numCol="1" anchor="t" anchorCtr="0" compatLnSpc="1"/>
            <a:lstStyle/>
            <a:p>
              <a:endParaRPr lang="en-US"/>
            </a:p>
          </p:txBody>
        </p:sp>
        <p:sp>
          <p:nvSpPr>
            <p:cNvPr id="25" name="Freeform 142"/>
            <p:cNvSpPr/>
            <p:nvPr/>
          </p:nvSpPr>
          <p:spPr bwMode="auto">
            <a:xfrm>
              <a:off x="6876132" y="1933163"/>
              <a:ext cx="1880144" cy="1014288"/>
            </a:xfrm>
            <a:custGeom>
              <a:avLst/>
              <a:gdLst>
                <a:gd name="T0" fmla="*/ 19 w 128"/>
                <a:gd name="T1" fmla="*/ 28 h 69"/>
                <a:gd name="T2" fmla="*/ 121 w 128"/>
                <a:gd name="T3" fmla="*/ 69 h 69"/>
                <a:gd name="T4" fmla="*/ 83 w 128"/>
                <a:gd name="T5" fmla="*/ 16 h 69"/>
                <a:gd name="T6" fmla="*/ 19 w 128"/>
                <a:gd name="T7" fmla="*/ 28 h 69"/>
              </a:gdLst>
              <a:ahLst/>
              <a:cxnLst>
                <a:cxn ang="0">
                  <a:pos x="T0" y="T1"/>
                </a:cxn>
                <a:cxn ang="0">
                  <a:pos x="T2" y="T3"/>
                </a:cxn>
                <a:cxn ang="0">
                  <a:pos x="T4" y="T5"/>
                </a:cxn>
                <a:cxn ang="0">
                  <a:pos x="T6" y="T7"/>
                </a:cxn>
              </a:cxnLst>
              <a:rect l="0" t="0" r="r" b="b"/>
              <a:pathLst>
                <a:path w="128" h="69">
                  <a:moveTo>
                    <a:pt x="19" y="28"/>
                  </a:moveTo>
                  <a:cubicBezTo>
                    <a:pt x="96" y="22"/>
                    <a:pt x="121" y="69"/>
                    <a:pt x="121" y="69"/>
                  </a:cubicBezTo>
                  <a:cubicBezTo>
                    <a:pt x="128" y="51"/>
                    <a:pt x="112" y="25"/>
                    <a:pt x="83" y="16"/>
                  </a:cubicBezTo>
                  <a:cubicBezTo>
                    <a:pt x="37" y="0"/>
                    <a:pt x="0" y="29"/>
                    <a:pt x="19" y="28"/>
                  </a:cubicBezTo>
                  <a:close/>
                </a:path>
              </a:pathLst>
            </a:custGeom>
            <a:grpFill/>
            <a:ln>
              <a:noFill/>
            </a:ln>
          </p:spPr>
          <p:txBody>
            <a:bodyPr vert="horz" wrap="square" lIns="91440" tIns="45720" rIns="91440" bIns="45720" numCol="1" anchor="t" anchorCtr="0" compatLnSpc="1"/>
            <a:lstStyle/>
            <a:p>
              <a:endParaRPr lang="en-US"/>
            </a:p>
          </p:txBody>
        </p:sp>
        <p:sp>
          <p:nvSpPr>
            <p:cNvPr id="26" name="Freeform 143"/>
            <p:cNvSpPr/>
            <p:nvPr/>
          </p:nvSpPr>
          <p:spPr bwMode="auto">
            <a:xfrm>
              <a:off x="7216292" y="4103985"/>
              <a:ext cx="1199829" cy="1663682"/>
            </a:xfrm>
            <a:custGeom>
              <a:avLst/>
              <a:gdLst>
                <a:gd name="T0" fmla="*/ 67 w 82"/>
                <a:gd name="T1" fmla="*/ 101 h 113"/>
                <a:gd name="T2" fmla="*/ 24 w 82"/>
                <a:gd name="T3" fmla="*/ 0 h 113"/>
                <a:gd name="T4" fmla="*/ 13 w 82"/>
                <a:gd name="T5" fmla="*/ 64 h 113"/>
                <a:gd name="T6" fmla="*/ 67 w 82"/>
                <a:gd name="T7" fmla="*/ 101 h 113"/>
              </a:gdLst>
              <a:ahLst/>
              <a:cxnLst>
                <a:cxn ang="0">
                  <a:pos x="T0" y="T1"/>
                </a:cxn>
                <a:cxn ang="0">
                  <a:pos x="T2" y="T3"/>
                </a:cxn>
                <a:cxn ang="0">
                  <a:pos x="T4" y="T5"/>
                </a:cxn>
                <a:cxn ang="0">
                  <a:pos x="T6" y="T7"/>
                </a:cxn>
              </a:cxnLst>
              <a:rect l="0" t="0" r="r" b="b"/>
              <a:pathLst>
                <a:path w="82" h="113">
                  <a:moveTo>
                    <a:pt x="67" y="101"/>
                  </a:moveTo>
                  <a:cubicBezTo>
                    <a:pt x="8" y="51"/>
                    <a:pt x="24" y="0"/>
                    <a:pt x="24" y="0"/>
                  </a:cubicBezTo>
                  <a:cubicBezTo>
                    <a:pt x="6" y="7"/>
                    <a:pt x="0" y="37"/>
                    <a:pt x="13" y="64"/>
                  </a:cubicBezTo>
                  <a:cubicBezTo>
                    <a:pt x="35" y="107"/>
                    <a:pt x="82" y="113"/>
                    <a:pt x="67" y="101"/>
                  </a:cubicBezTo>
                  <a:close/>
                </a:path>
              </a:pathLst>
            </a:custGeom>
            <a:grpFill/>
            <a:ln>
              <a:noFill/>
            </a:ln>
          </p:spPr>
          <p:txBody>
            <a:bodyPr vert="horz" wrap="square" lIns="91440" tIns="45720" rIns="91440" bIns="45720" numCol="1" anchor="t" anchorCtr="0" compatLnSpc="1"/>
            <a:lstStyle/>
            <a:p>
              <a:endParaRPr lang="en-US"/>
            </a:p>
          </p:txBody>
        </p:sp>
        <p:sp>
          <p:nvSpPr>
            <p:cNvPr id="27" name="Freeform 144"/>
            <p:cNvSpPr/>
            <p:nvPr/>
          </p:nvSpPr>
          <p:spPr bwMode="auto">
            <a:xfrm>
              <a:off x="8700616" y="3677244"/>
              <a:ext cx="1669864" cy="1206015"/>
            </a:xfrm>
            <a:custGeom>
              <a:avLst/>
              <a:gdLst>
                <a:gd name="T0" fmla="*/ 101 w 114"/>
                <a:gd name="T1" fmla="*/ 15 h 82"/>
                <a:gd name="T2" fmla="*/ 0 w 114"/>
                <a:gd name="T3" fmla="*/ 58 h 82"/>
                <a:gd name="T4" fmla="*/ 65 w 114"/>
                <a:gd name="T5" fmla="*/ 69 h 82"/>
                <a:gd name="T6" fmla="*/ 101 w 114"/>
                <a:gd name="T7" fmla="*/ 15 h 82"/>
              </a:gdLst>
              <a:ahLst/>
              <a:cxnLst>
                <a:cxn ang="0">
                  <a:pos x="T0" y="T1"/>
                </a:cxn>
                <a:cxn ang="0">
                  <a:pos x="T2" y="T3"/>
                </a:cxn>
                <a:cxn ang="0">
                  <a:pos x="T4" y="T5"/>
                </a:cxn>
                <a:cxn ang="0">
                  <a:pos x="T6" y="T7"/>
                </a:cxn>
              </a:cxnLst>
              <a:rect l="0" t="0" r="r" b="b"/>
              <a:pathLst>
                <a:path w="114" h="82">
                  <a:moveTo>
                    <a:pt x="101" y="15"/>
                  </a:moveTo>
                  <a:cubicBezTo>
                    <a:pt x="51" y="74"/>
                    <a:pt x="0" y="58"/>
                    <a:pt x="0" y="58"/>
                  </a:cubicBezTo>
                  <a:cubicBezTo>
                    <a:pt x="8" y="76"/>
                    <a:pt x="37" y="82"/>
                    <a:pt x="65" y="69"/>
                  </a:cubicBezTo>
                  <a:cubicBezTo>
                    <a:pt x="108" y="47"/>
                    <a:pt x="114" y="0"/>
                    <a:pt x="101" y="15"/>
                  </a:cubicBezTo>
                  <a:close/>
                </a:path>
              </a:pathLst>
            </a:custGeom>
            <a:grpFill/>
            <a:ln>
              <a:noFill/>
            </a:ln>
          </p:spPr>
          <p:txBody>
            <a:bodyPr vert="horz" wrap="square" lIns="91440" tIns="45720" rIns="91440" bIns="45720" numCol="1" anchor="t" anchorCtr="0" compatLnSpc="1"/>
            <a:lstStyle/>
            <a:p>
              <a:endParaRPr lang="en-US"/>
            </a:p>
          </p:txBody>
        </p:sp>
        <p:sp>
          <p:nvSpPr>
            <p:cNvPr id="28" name="Freeform 145"/>
            <p:cNvSpPr/>
            <p:nvPr/>
          </p:nvSpPr>
          <p:spPr bwMode="auto">
            <a:xfrm>
              <a:off x="9152095" y="2273319"/>
              <a:ext cx="1001919" cy="1873961"/>
            </a:xfrm>
            <a:custGeom>
              <a:avLst/>
              <a:gdLst>
                <a:gd name="T0" fmla="*/ 41 w 68"/>
                <a:gd name="T1" fmla="*/ 19 h 128"/>
                <a:gd name="T2" fmla="*/ 0 w 68"/>
                <a:gd name="T3" fmla="*/ 121 h 128"/>
                <a:gd name="T4" fmla="*/ 53 w 68"/>
                <a:gd name="T5" fmla="*/ 83 h 128"/>
                <a:gd name="T6" fmla="*/ 41 w 68"/>
                <a:gd name="T7" fmla="*/ 19 h 128"/>
              </a:gdLst>
              <a:ahLst/>
              <a:cxnLst>
                <a:cxn ang="0">
                  <a:pos x="T0" y="T1"/>
                </a:cxn>
                <a:cxn ang="0">
                  <a:pos x="T2" y="T3"/>
                </a:cxn>
                <a:cxn ang="0">
                  <a:pos x="T4" y="T5"/>
                </a:cxn>
                <a:cxn ang="0">
                  <a:pos x="T6" y="T7"/>
                </a:cxn>
              </a:cxnLst>
              <a:rect l="0" t="0" r="r" b="b"/>
              <a:pathLst>
                <a:path w="68" h="128">
                  <a:moveTo>
                    <a:pt x="41" y="19"/>
                  </a:moveTo>
                  <a:cubicBezTo>
                    <a:pt x="47" y="96"/>
                    <a:pt x="0" y="121"/>
                    <a:pt x="0" y="121"/>
                  </a:cubicBezTo>
                  <a:cubicBezTo>
                    <a:pt x="18" y="128"/>
                    <a:pt x="43" y="112"/>
                    <a:pt x="53" y="83"/>
                  </a:cubicBezTo>
                  <a:cubicBezTo>
                    <a:pt x="68" y="37"/>
                    <a:pt x="39" y="0"/>
                    <a:pt x="41" y="19"/>
                  </a:cubicBezTo>
                  <a:close/>
                </a:path>
              </a:pathLst>
            </a:custGeom>
            <a:grpFill/>
            <a:ln>
              <a:noFill/>
            </a:ln>
          </p:spPr>
          <p:txBody>
            <a:bodyPr vert="horz" wrap="square" lIns="91440" tIns="45720" rIns="91440" bIns="45720" numCol="1" anchor="t" anchorCtr="0" compatLnSpc="1"/>
            <a:lstStyle/>
            <a:p>
              <a:endParaRPr lang="en-US"/>
            </a:p>
          </p:txBody>
        </p:sp>
        <p:grpSp>
          <p:nvGrpSpPr>
            <p:cNvPr id="29" name="Group 25"/>
            <p:cNvGrpSpPr/>
            <p:nvPr/>
          </p:nvGrpSpPr>
          <p:grpSpPr>
            <a:xfrm>
              <a:off x="7834759" y="3234422"/>
              <a:ext cx="864335" cy="912858"/>
              <a:chOff x="6359525" y="5041900"/>
              <a:chExt cx="452438" cy="477838"/>
            </a:xfrm>
            <a:grpFill/>
          </p:grpSpPr>
          <p:sp>
            <p:nvSpPr>
              <p:cNvPr id="30" name="Freeform 26"/>
              <p:cNvSpPr/>
              <p:nvPr/>
            </p:nvSpPr>
            <p:spPr bwMode="auto">
              <a:xfrm>
                <a:off x="6464300" y="5041900"/>
                <a:ext cx="239713" cy="277813"/>
              </a:xfrm>
              <a:custGeom>
                <a:avLst/>
                <a:gdLst>
                  <a:gd name="T0" fmla="*/ 63 w 64"/>
                  <a:gd name="T1" fmla="*/ 36 h 74"/>
                  <a:gd name="T2" fmla="*/ 61 w 64"/>
                  <a:gd name="T3" fmla="*/ 34 h 74"/>
                  <a:gd name="T4" fmla="*/ 61 w 64"/>
                  <a:gd name="T5" fmla="*/ 21 h 74"/>
                  <a:gd name="T6" fmla="*/ 33 w 64"/>
                  <a:gd name="T7" fmla="*/ 0 h 74"/>
                  <a:gd name="T8" fmla="*/ 19 w 64"/>
                  <a:gd name="T9" fmla="*/ 4 h 74"/>
                  <a:gd name="T10" fmla="*/ 4 w 64"/>
                  <a:gd name="T11" fmla="*/ 21 h 74"/>
                  <a:gd name="T12" fmla="*/ 3 w 64"/>
                  <a:gd name="T13" fmla="*/ 34 h 74"/>
                  <a:gd name="T14" fmla="*/ 1 w 64"/>
                  <a:gd name="T15" fmla="*/ 36 h 74"/>
                  <a:gd name="T16" fmla="*/ 1 w 64"/>
                  <a:gd name="T17" fmla="*/ 45 h 74"/>
                  <a:gd name="T18" fmla="*/ 7 w 64"/>
                  <a:gd name="T19" fmla="*/ 54 h 74"/>
                  <a:gd name="T20" fmla="*/ 32 w 64"/>
                  <a:gd name="T21" fmla="*/ 74 h 74"/>
                  <a:gd name="T22" fmla="*/ 57 w 64"/>
                  <a:gd name="T23" fmla="*/ 54 h 74"/>
                  <a:gd name="T24" fmla="*/ 63 w 64"/>
                  <a:gd name="T25" fmla="*/ 45 h 74"/>
                  <a:gd name="T26" fmla="*/ 63 w 64"/>
                  <a:gd name="T27" fmla="*/ 3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4">
                    <a:moveTo>
                      <a:pt x="63" y="36"/>
                    </a:moveTo>
                    <a:cubicBezTo>
                      <a:pt x="62" y="35"/>
                      <a:pt x="62" y="34"/>
                      <a:pt x="61" y="34"/>
                    </a:cubicBezTo>
                    <a:cubicBezTo>
                      <a:pt x="61" y="28"/>
                      <a:pt x="61" y="25"/>
                      <a:pt x="61" y="21"/>
                    </a:cubicBezTo>
                    <a:cubicBezTo>
                      <a:pt x="59" y="9"/>
                      <a:pt x="50" y="0"/>
                      <a:pt x="33" y="0"/>
                    </a:cubicBezTo>
                    <a:cubicBezTo>
                      <a:pt x="24" y="0"/>
                      <a:pt x="26" y="4"/>
                      <a:pt x="19" y="4"/>
                    </a:cubicBezTo>
                    <a:cubicBezTo>
                      <a:pt x="7" y="5"/>
                      <a:pt x="5" y="15"/>
                      <a:pt x="4" y="21"/>
                    </a:cubicBezTo>
                    <a:cubicBezTo>
                      <a:pt x="3" y="25"/>
                      <a:pt x="3" y="28"/>
                      <a:pt x="3" y="34"/>
                    </a:cubicBezTo>
                    <a:cubicBezTo>
                      <a:pt x="3" y="34"/>
                      <a:pt x="2" y="35"/>
                      <a:pt x="1" y="36"/>
                    </a:cubicBezTo>
                    <a:cubicBezTo>
                      <a:pt x="0" y="38"/>
                      <a:pt x="0" y="42"/>
                      <a:pt x="1" y="45"/>
                    </a:cubicBezTo>
                    <a:cubicBezTo>
                      <a:pt x="3" y="49"/>
                      <a:pt x="5" y="52"/>
                      <a:pt x="7" y="54"/>
                    </a:cubicBezTo>
                    <a:cubicBezTo>
                      <a:pt x="10" y="66"/>
                      <a:pt x="20" y="74"/>
                      <a:pt x="32" y="74"/>
                    </a:cubicBezTo>
                    <a:cubicBezTo>
                      <a:pt x="44" y="74"/>
                      <a:pt x="54" y="66"/>
                      <a:pt x="57" y="54"/>
                    </a:cubicBezTo>
                    <a:cubicBezTo>
                      <a:pt x="60" y="52"/>
                      <a:pt x="62" y="49"/>
                      <a:pt x="63" y="45"/>
                    </a:cubicBezTo>
                    <a:cubicBezTo>
                      <a:pt x="64" y="42"/>
                      <a:pt x="64" y="38"/>
                      <a:pt x="63"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27"/>
              <p:cNvSpPr/>
              <p:nvPr/>
            </p:nvSpPr>
            <p:spPr bwMode="auto">
              <a:xfrm>
                <a:off x="6359525" y="5327650"/>
                <a:ext cx="452438" cy="192088"/>
              </a:xfrm>
              <a:custGeom>
                <a:avLst/>
                <a:gdLst>
                  <a:gd name="T0" fmla="*/ 115 w 121"/>
                  <a:gd name="T1" fmla="*/ 14 h 51"/>
                  <a:gd name="T2" fmla="*/ 89 w 121"/>
                  <a:gd name="T3" fmla="*/ 0 h 51"/>
                  <a:gd name="T4" fmla="*/ 76 w 121"/>
                  <a:gd name="T5" fmla="*/ 6 h 51"/>
                  <a:gd name="T6" fmla="*/ 67 w 121"/>
                  <a:gd name="T7" fmla="*/ 35 h 51"/>
                  <a:gd name="T8" fmla="*/ 65 w 121"/>
                  <a:gd name="T9" fmla="*/ 35 h 51"/>
                  <a:gd name="T10" fmla="*/ 64 w 121"/>
                  <a:gd name="T11" fmla="*/ 22 h 51"/>
                  <a:gd name="T12" fmla="*/ 65 w 121"/>
                  <a:gd name="T13" fmla="*/ 16 h 51"/>
                  <a:gd name="T14" fmla="*/ 66 w 121"/>
                  <a:gd name="T15" fmla="*/ 14 h 51"/>
                  <a:gd name="T16" fmla="*/ 66 w 121"/>
                  <a:gd name="T17" fmla="*/ 9 h 51"/>
                  <a:gd name="T18" fmla="*/ 54 w 121"/>
                  <a:gd name="T19" fmla="*/ 9 h 51"/>
                  <a:gd name="T20" fmla="*/ 55 w 121"/>
                  <a:gd name="T21" fmla="*/ 14 h 51"/>
                  <a:gd name="T22" fmla="*/ 56 w 121"/>
                  <a:gd name="T23" fmla="*/ 16 h 51"/>
                  <a:gd name="T24" fmla="*/ 57 w 121"/>
                  <a:gd name="T25" fmla="*/ 22 h 51"/>
                  <a:gd name="T26" fmla="*/ 55 w 121"/>
                  <a:gd name="T27" fmla="*/ 35 h 51"/>
                  <a:gd name="T28" fmla="*/ 53 w 121"/>
                  <a:gd name="T29" fmla="*/ 35 h 51"/>
                  <a:gd name="T30" fmla="*/ 44 w 121"/>
                  <a:gd name="T31" fmla="*/ 6 h 51"/>
                  <a:gd name="T32" fmla="*/ 32 w 121"/>
                  <a:gd name="T33" fmla="*/ 0 h 51"/>
                  <a:gd name="T34" fmla="*/ 6 w 121"/>
                  <a:gd name="T35" fmla="*/ 14 h 51"/>
                  <a:gd name="T36" fmla="*/ 0 w 121"/>
                  <a:gd name="T37" fmla="*/ 35 h 51"/>
                  <a:gd name="T38" fmla="*/ 60 w 121"/>
                  <a:gd name="T39" fmla="*/ 51 h 51"/>
                  <a:gd name="T40" fmla="*/ 121 w 121"/>
                  <a:gd name="T41" fmla="*/ 35 h 51"/>
                  <a:gd name="T42" fmla="*/ 115 w 121"/>
                  <a:gd name="T43"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1" h="51">
                    <a:moveTo>
                      <a:pt x="115" y="14"/>
                    </a:moveTo>
                    <a:cubicBezTo>
                      <a:pt x="111" y="8"/>
                      <a:pt x="100" y="2"/>
                      <a:pt x="89" y="0"/>
                    </a:cubicBezTo>
                    <a:cubicBezTo>
                      <a:pt x="84" y="3"/>
                      <a:pt x="81" y="5"/>
                      <a:pt x="76" y="6"/>
                    </a:cubicBezTo>
                    <a:cubicBezTo>
                      <a:pt x="74" y="16"/>
                      <a:pt x="70" y="29"/>
                      <a:pt x="67" y="35"/>
                    </a:cubicBezTo>
                    <a:cubicBezTo>
                      <a:pt x="67" y="37"/>
                      <a:pt x="66" y="37"/>
                      <a:pt x="65" y="35"/>
                    </a:cubicBezTo>
                    <a:cubicBezTo>
                      <a:pt x="64" y="22"/>
                      <a:pt x="64" y="22"/>
                      <a:pt x="64" y="22"/>
                    </a:cubicBezTo>
                    <a:cubicBezTo>
                      <a:pt x="63" y="20"/>
                      <a:pt x="64" y="18"/>
                      <a:pt x="65" y="16"/>
                    </a:cubicBezTo>
                    <a:cubicBezTo>
                      <a:pt x="66" y="14"/>
                      <a:pt x="66" y="14"/>
                      <a:pt x="66" y="14"/>
                    </a:cubicBezTo>
                    <a:cubicBezTo>
                      <a:pt x="67" y="12"/>
                      <a:pt x="67" y="10"/>
                      <a:pt x="66" y="9"/>
                    </a:cubicBezTo>
                    <a:cubicBezTo>
                      <a:pt x="62" y="9"/>
                      <a:pt x="58" y="9"/>
                      <a:pt x="54" y="9"/>
                    </a:cubicBezTo>
                    <a:cubicBezTo>
                      <a:pt x="54" y="10"/>
                      <a:pt x="54" y="12"/>
                      <a:pt x="55" y="14"/>
                    </a:cubicBezTo>
                    <a:cubicBezTo>
                      <a:pt x="56" y="16"/>
                      <a:pt x="56" y="16"/>
                      <a:pt x="56" y="16"/>
                    </a:cubicBezTo>
                    <a:cubicBezTo>
                      <a:pt x="57" y="18"/>
                      <a:pt x="57" y="20"/>
                      <a:pt x="57" y="22"/>
                    </a:cubicBezTo>
                    <a:cubicBezTo>
                      <a:pt x="55" y="35"/>
                      <a:pt x="55" y="35"/>
                      <a:pt x="55" y="35"/>
                    </a:cubicBezTo>
                    <a:cubicBezTo>
                      <a:pt x="55" y="37"/>
                      <a:pt x="54" y="37"/>
                      <a:pt x="53" y="35"/>
                    </a:cubicBezTo>
                    <a:cubicBezTo>
                      <a:pt x="50" y="29"/>
                      <a:pt x="46" y="16"/>
                      <a:pt x="44" y="6"/>
                    </a:cubicBezTo>
                    <a:cubicBezTo>
                      <a:pt x="35" y="4"/>
                      <a:pt x="32" y="0"/>
                      <a:pt x="32" y="0"/>
                    </a:cubicBezTo>
                    <a:cubicBezTo>
                      <a:pt x="21" y="2"/>
                      <a:pt x="10" y="8"/>
                      <a:pt x="6" y="14"/>
                    </a:cubicBezTo>
                    <a:cubicBezTo>
                      <a:pt x="1" y="23"/>
                      <a:pt x="0" y="35"/>
                      <a:pt x="0" y="35"/>
                    </a:cubicBezTo>
                    <a:cubicBezTo>
                      <a:pt x="0" y="39"/>
                      <a:pt x="27" y="51"/>
                      <a:pt x="60" y="51"/>
                    </a:cubicBezTo>
                    <a:cubicBezTo>
                      <a:pt x="94" y="51"/>
                      <a:pt x="121" y="39"/>
                      <a:pt x="121" y="35"/>
                    </a:cubicBezTo>
                    <a:cubicBezTo>
                      <a:pt x="121" y="35"/>
                      <a:pt x="120" y="23"/>
                      <a:pt x="1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sp>
        <p:nvSpPr>
          <p:cNvPr id="32" name="Rectangle 30"/>
          <p:cNvSpPr/>
          <p:nvPr/>
        </p:nvSpPr>
        <p:spPr>
          <a:xfrm>
            <a:off x="1041961" y="2413253"/>
            <a:ext cx="55193" cy="544728"/>
          </a:xfrm>
          <a:prstGeom prst="rect">
            <a:avLst/>
          </a:prstGeom>
          <a:solidFill>
            <a:srgbClr val="7A9C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5"/>
          <p:cNvSpPr/>
          <p:nvPr/>
        </p:nvSpPr>
        <p:spPr>
          <a:xfrm>
            <a:off x="1539697" y="3843908"/>
            <a:ext cx="55193" cy="544728"/>
          </a:xfrm>
          <a:prstGeom prst="rect">
            <a:avLst/>
          </a:prstGeom>
          <a:solidFill>
            <a:srgbClr val="7A9C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8"/>
          <p:cNvSpPr/>
          <p:nvPr/>
        </p:nvSpPr>
        <p:spPr>
          <a:xfrm>
            <a:off x="2103259" y="5389560"/>
            <a:ext cx="55193" cy="544728"/>
          </a:xfrm>
          <a:prstGeom prst="rect">
            <a:avLst/>
          </a:prstGeom>
          <a:solidFill>
            <a:srgbClr val="7A9C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组合 35"/>
          <p:cNvGrpSpPr/>
          <p:nvPr/>
        </p:nvGrpSpPr>
        <p:grpSpPr>
          <a:xfrm>
            <a:off x="1097154" y="2167009"/>
            <a:ext cx="4374277" cy="1127925"/>
            <a:chOff x="7190393" y="2128830"/>
            <a:chExt cx="4374277" cy="1127925"/>
          </a:xfrm>
        </p:grpSpPr>
        <p:sp>
          <p:nvSpPr>
            <p:cNvPr id="37" name="文本框 36"/>
            <p:cNvSpPr txBox="1"/>
            <p:nvPr/>
          </p:nvSpPr>
          <p:spPr>
            <a:xfrm>
              <a:off x="7190393" y="2128830"/>
              <a:ext cx="3695989"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r>
                <a:rPr lang="zh-CN" altLang="en-US"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用户接口</a:t>
              </a:r>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endPar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endParaRPr>
            </a:p>
          </p:txBody>
        </p:sp>
        <p:sp>
          <p:nvSpPr>
            <p:cNvPr id="38" name="Text Placeholder 32"/>
            <p:cNvSpPr txBox="1"/>
            <p:nvPr/>
          </p:nvSpPr>
          <p:spPr>
            <a:xfrm>
              <a:off x="7346610" y="2735324"/>
              <a:ext cx="4218060" cy="52143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6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sz="1800" dirty="0">
                  <a:solidFill>
                    <a:schemeClr val="tx1">
                      <a:lumMod val="75000"/>
                      <a:lumOff val="25000"/>
                    </a:schemeClr>
                  </a:solidFill>
                  <a:latin typeface="微软雅黑" panose="020B0503020204020204" pitchFamily="34" charset="-122"/>
                  <a:ea typeface="微软雅黑" panose="020B0503020204020204" pitchFamily="34" charset="-122"/>
                </a:rPr>
                <a:t>活动查询页	活动注册页</a:t>
              </a:r>
              <a:endParaRPr 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indent="0">
                <a:lnSpc>
                  <a:spcPct val="100000"/>
                </a:lnSpc>
                <a:buNone/>
              </a:pPr>
              <a:r>
                <a:rPr lang="en-US" sz="1800" dirty="0">
                  <a:solidFill>
                    <a:schemeClr val="tx1">
                      <a:lumMod val="75000"/>
                      <a:lumOff val="25000"/>
                    </a:schemeClr>
                  </a:solidFill>
                  <a:latin typeface="微软雅黑" panose="020B0503020204020204" pitchFamily="34" charset="-122"/>
                  <a:ea typeface="微软雅黑" panose="020B0503020204020204" pitchFamily="34" charset="-122"/>
                </a:rPr>
                <a:t>	个人信息页</a:t>
              </a:r>
              <a:endParaRPr 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1594879" y="3697966"/>
            <a:ext cx="4374277" cy="1136815"/>
            <a:chOff x="7190393" y="2128830"/>
            <a:chExt cx="4374277" cy="1136815"/>
          </a:xfrm>
        </p:grpSpPr>
        <p:sp>
          <p:nvSpPr>
            <p:cNvPr id="40" name="文本框 36"/>
            <p:cNvSpPr txBox="1"/>
            <p:nvPr/>
          </p:nvSpPr>
          <p:spPr>
            <a:xfrm>
              <a:off x="7190393" y="2128830"/>
              <a:ext cx="3695989"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r>
                <a:rPr lang="zh-CN" altLang="en-US"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外部接口</a:t>
              </a:r>
              <a:endParaRPr lang="zh-CN" altLang="en-US"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endParaRPr>
            </a:p>
          </p:txBody>
        </p:sp>
        <p:sp>
          <p:nvSpPr>
            <p:cNvPr id="41" name="Text Placeholder 32"/>
            <p:cNvSpPr txBox="1"/>
            <p:nvPr/>
          </p:nvSpPr>
          <p:spPr>
            <a:xfrm>
              <a:off x="7346610" y="2744214"/>
              <a:ext cx="4218060" cy="52143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sz="1800" dirty="0">
                  <a:solidFill>
                    <a:schemeClr val="tx1">
                      <a:lumMod val="75000"/>
                      <a:lumOff val="25000"/>
                    </a:schemeClr>
                  </a:solidFill>
                  <a:latin typeface="微软雅黑" panose="020B0503020204020204" pitchFamily="34" charset="-122"/>
                  <a:ea typeface="微软雅黑" panose="020B0503020204020204" pitchFamily="34" charset="-122"/>
                </a:rPr>
                <a:t>微信用户信息	API</a:t>
              </a:r>
              <a:endParaRPr 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2158305" y="5229606"/>
            <a:ext cx="4404757" cy="1148880"/>
            <a:chOff x="7190393" y="2128830"/>
            <a:chExt cx="4404757" cy="1148880"/>
          </a:xfrm>
        </p:grpSpPr>
        <p:sp>
          <p:nvSpPr>
            <p:cNvPr id="43" name="文本框 42"/>
            <p:cNvSpPr txBox="1"/>
            <p:nvPr/>
          </p:nvSpPr>
          <p:spPr>
            <a:xfrm>
              <a:off x="7190393" y="2128830"/>
              <a:ext cx="3695989"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r>
                <a:rPr lang="zh-CN" altLang="en-US"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内部接口</a:t>
              </a:r>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endPar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endParaRPr>
            </a:p>
          </p:txBody>
        </p:sp>
        <p:sp>
          <p:nvSpPr>
            <p:cNvPr id="44" name="Text Placeholder 32"/>
            <p:cNvSpPr txBox="1"/>
            <p:nvPr/>
          </p:nvSpPr>
          <p:spPr>
            <a:xfrm>
              <a:off x="7377090" y="2756279"/>
              <a:ext cx="4218060" cy="52143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800" dirty="0">
                  <a:solidFill>
                    <a:schemeClr val="tx1">
                      <a:lumMod val="75000"/>
                      <a:lumOff val="25000"/>
                    </a:schemeClr>
                  </a:solidFill>
                  <a:latin typeface="微软雅黑" panose="020B0503020204020204" pitchFamily="34" charset="-122"/>
                  <a:ea typeface="微软雅黑" panose="020B0503020204020204" pitchFamily="34" charset="-122"/>
                </a:rPr>
                <a:t>	说明本系统之内的各个系统元素之间的接口的安排</a:t>
              </a:r>
              <a:endParaRPr 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2000">
              <a:srgbClr val="F0F4F5"/>
            </a:gs>
            <a:gs pos="31000">
              <a:srgbClr val="F1F5F6"/>
            </a:gs>
            <a:gs pos="79000">
              <a:srgbClr val="F2F6F7"/>
            </a:gs>
            <a:gs pos="97000">
              <a:srgbClr val="E2E4E3"/>
            </a:gs>
          </a:gsLst>
          <a:lin ang="5400000" scaled="1"/>
        </a:gra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7728"/>
          <a:stretch>
            <a:fillRect/>
          </a:stretch>
        </p:blipFill>
        <p:spPr>
          <a:xfrm>
            <a:off x="6410284" y="0"/>
            <a:ext cx="5781717" cy="6858000"/>
          </a:xfrm>
          <a:prstGeom prst="rect">
            <a:avLst/>
          </a:prstGeom>
        </p:spPr>
      </p:pic>
      <p:grpSp>
        <p:nvGrpSpPr>
          <p:cNvPr id="25" name="组合 24"/>
          <p:cNvGrpSpPr/>
          <p:nvPr/>
        </p:nvGrpSpPr>
        <p:grpSpPr>
          <a:xfrm>
            <a:off x="1654777" y="2898974"/>
            <a:ext cx="4653907" cy="1952169"/>
            <a:chOff x="8039077" y="2905035"/>
            <a:chExt cx="4653907" cy="1952169"/>
          </a:xfrm>
        </p:grpSpPr>
        <p:sp>
          <p:nvSpPr>
            <p:cNvPr id="26" name="文本框 25"/>
            <p:cNvSpPr txBox="1"/>
            <p:nvPr/>
          </p:nvSpPr>
          <p:spPr>
            <a:xfrm>
              <a:off x="8039077" y="2905035"/>
              <a:ext cx="4653907" cy="1446550"/>
            </a:xfrm>
            <a:prstGeom prst="rect">
              <a:avLst/>
            </a:prstGeom>
            <a:noFill/>
          </p:spPr>
          <p:txBody>
            <a:bodyPr wrap="square" rtlCol="0">
              <a:spAutoFit/>
            </a:bodyPr>
            <a:lstStyle/>
            <a:p>
              <a:pPr algn="ctr"/>
              <a:r>
                <a:rPr lang="en-US" altLang="zh-CN" sz="8800" dirty="0">
                  <a:solidFill>
                    <a:srgbClr val="7A9C43"/>
                  </a:solidFill>
                  <a:latin typeface="微软雅黑" panose="020B0503020204020204" pitchFamily="34" charset="-122"/>
                  <a:ea typeface="微软雅黑" panose="020B0503020204020204" pitchFamily="34" charset="-122"/>
                </a:rPr>
                <a:t>Part 03</a:t>
              </a:r>
              <a:endParaRPr lang="en-US" altLang="zh-CN" sz="8800" dirty="0">
                <a:solidFill>
                  <a:srgbClr val="7A9C43"/>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8234671" y="4212044"/>
              <a:ext cx="4262718" cy="645160"/>
            </a:xfrm>
            <a:prstGeom prst="rect">
              <a:avLst/>
            </a:prstGeom>
            <a:noFill/>
          </p:spPr>
          <p:txBody>
            <a:bodyPr wrap="square" rtlCol="0">
              <a:spAutoFit/>
            </a:bodyPr>
            <a:lstStyle/>
            <a:p>
              <a:pPr algn="ctr" defTabSz="685800">
                <a:defRPr/>
              </a:pPr>
              <a:r>
                <a:rPr lang="zh-CN" altLang="en-US" sz="3600" spc="600" dirty="0">
                  <a:solidFill>
                    <a:srgbClr val="7A9C43"/>
                  </a:solidFill>
                  <a:latin typeface="微软雅黑" panose="020B0503020204020204" pitchFamily="34" charset="-122"/>
                  <a:ea typeface="微软雅黑" panose="020B0503020204020204" pitchFamily="34" charset="-122"/>
                </a:rPr>
                <a:t>运行设计</a:t>
              </a:r>
              <a:endParaRPr lang="zh-CN" altLang="en-US" sz="3600" spc="600" dirty="0">
                <a:solidFill>
                  <a:srgbClr val="7A9C43"/>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9EDEE"/>
        </a:solidFill>
        <a:effectLst/>
      </p:bgPr>
    </p:bg>
    <p:spTree>
      <p:nvGrpSpPr>
        <p:cNvPr id="1" name=""/>
        <p:cNvGrpSpPr/>
        <p:nvPr/>
      </p:nvGrpSpPr>
      <p:grpSpPr>
        <a:xfrm>
          <a:off x="0" y="0"/>
          <a:ext cx="0" cy="0"/>
          <a:chOff x="0" y="0"/>
          <a:chExt cx="0" cy="0"/>
        </a:xfrm>
      </p:grpSpPr>
      <p:grpSp>
        <p:nvGrpSpPr>
          <p:cNvPr id="2" name="组合 1"/>
          <p:cNvGrpSpPr/>
          <p:nvPr/>
        </p:nvGrpSpPr>
        <p:grpSpPr>
          <a:xfrm>
            <a:off x="367514" y="330112"/>
            <a:ext cx="724644" cy="722736"/>
            <a:chOff x="4750828" y="1491255"/>
            <a:chExt cx="724644" cy="722736"/>
          </a:xfrm>
        </p:grpSpPr>
        <p:sp>
          <p:nvSpPr>
            <p:cNvPr id="3" name="Oval 5"/>
            <p:cNvSpPr>
              <a:spLocks noChangeArrowheads="1"/>
            </p:cNvSpPr>
            <p:nvPr/>
          </p:nvSpPr>
          <p:spPr bwMode="auto">
            <a:xfrm>
              <a:off x="4750828" y="1491255"/>
              <a:ext cx="724644" cy="722736"/>
            </a:xfrm>
            <a:prstGeom prst="ellipse">
              <a:avLst/>
            </a:prstGeom>
            <a:solidFill>
              <a:srgbClr val="7A9C43"/>
            </a:solidFill>
            <a:ln w="5715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chemeClr val="bg1"/>
                </a:solidFill>
              </a:endParaRPr>
            </a:p>
          </p:txBody>
        </p:sp>
        <p:sp>
          <p:nvSpPr>
            <p:cNvPr id="4" name="TextBox 14"/>
            <p:cNvSpPr txBox="1">
              <a:spLocks noChangeArrowheads="1"/>
            </p:cNvSpPr>
            <p:nvPr/>
          </p:nvSpPr>
          <p:spPr bwMode="auto">
            <a:xfrm>
              <a:off x="4810823" y="1591013"/>
              <a:ext cx="627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800" b="1" dirty="0">
                  <a:solidFill>
                    <a:schemeClr val="bg1"/>
                  </a:solidFill>
                  <a:latin typeface="微软雅黑" panose="020B0503020204020204" pitchFamily="34" charset="-122"/>
                  <a:ea typeface="微软雅黑" panose="020B0503020204020204" pitchFamily="34" charset="-122"/>
                </a:rPr>
                <a:t>03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5" name="文本框 4"/>
          <p:cNvSpPr txBox="1"/>
          <p:nvPr/>
        </p:nvSpPr>
        <p:spPr>
          <a:xfrm>
            <a:off x="1092158" y="429870"/>
            <a:ext cx="3489158" cy="52197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运行设计</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6" name="SmartArt Placeholder 10"/>
          <p:cNvGraphicFramePr/>
          <p:nvPr/>
        </p:nvGraphicFramePr>
        <p:xfrm>
          <a:off x="679047" y="1642038"/>
          <a:ext cx="4572001" cy="40957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7" name="组合 6"/>
          <p:cNvGrpSpPr/>
          <p:nvPr/>
        </p:nvGrpSpPr>
        <p:grpSpPr>
          <a:xfrm>
            <a:off x="6212543" y="1955847"/>
            <a:ext cx="4917651" cy="3669221"/>
            <a:chOff x="988601" y="1844101"/>
            <a:chExt cx="4917651" cy="3669221"/>
          </a:xfrm>
        </p:grpSpPr>
        <p:sp>
          <p:nvSpPr>
            <p:cNvPr id="8" name=" 221"/>
            <p:cNvSpPr/>
            <p:nvPr/>
          </p:nvSpPr>
          <p:spPr>
            <a:xfrm rot="5400000">
              <a:off x="988600" y="1995861"/>
              <a:ext cx="399044" cy="399042"/>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rgbClr val="7A9C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tx1">
                    <a:lumMod val="75000"/>
                    <a:lumOff val="25000"/>
                  </a:schemeClr>
                </a:solidFill>
              </a:endParaRPr>
            </a:p>
          </p:txBody>
        </p:sp>
        <p:sp>
          <p:nvSpPr>
            <p:cNvPr id="9" name=" 221"/>
            <p:cNvSpPr/>
            <p:nvPr/>
          </p:nvSpPr>
          <p:spPr>
            <a:xfrm rot="5400000">
              <a:off x="988600" y="3419532"/>
              <a:ext cx="399044" cy="399042"/>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rgbClr val="7A9C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tx1">
                    <a:lumMod val="75000"/>
                    <a:lumOff val="25000"/>
                  </a:schemeClr>
                </a:solidFill>
              </a:endParaRPr>
            </a:p>
          </p:txBody>
        </p:sp>
        <p:sp>
          <p:nvSpPr>
            <p:cNvPr id="10" name=" 221"/>
            <p:cNvSpPr/>
            <p:nvPr/>
          </p:nvSpPr>
          <p:spPr>
            <a:xfrm rot="5400000">
              <a:off x="988600" y="4760205"/>
              <a:ext cx="399044" cy="399042"/>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rgbClr val="7A9C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lumMod val="75000"/>
                    <a:lumOff val="25000"/>
                  </a:schemeClr>
                </a:solidFill>
              </a:endParaRPr>
            </a:p>
          </p:txBody>
        </p:sp>
        <p:grpSp>
          <p:nvGrpSpPr>
            <p:cNvPr id="11" name="组合 10"/>
            <p:cNvGrpSpPr/>
            <p:nvPr/>
          </p:nvGrpSpPr>
          <p:grpSpPr>
            <a:xfrm>
              <a:off x="1494831" y="1844101"/>
              <a:ext cx="4374277" cy="925995"/>
              <a:chOff x="1531974" y="1624494"/>
              <a:chExt cx="4374277" cy="1300153"/>
            </a:xfrm>
          </p:grpSpPr>
          <p:sp>
            <p:nvSpPr>
              <p:cNvPr id="17" name="文本框 36"/>
              <p:cNvSpPr txBox="1"/>
              <p:nvPr/>
            </p:nvSpPr>
            <p:spPr>
              <a:xfrm>
                <a:off x="1531974" y="1624494"/>
                <a:ext cx="3695989" cy="64639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r>
                  <a:rPr lang="zh-CN" altLang="en-US"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运行模块组合</a:t>
                </a:r>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endPar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endParaRPr>
              </a:p>
            </p:txBody>
          </p:sp>
          <p:sp>
            <p:nvSpPr>
              <p:cNvPr id="18" name="Text Placeholder 32"/>
              <p:cNvSpPr txBox="1"/>
              <p:nvPr/>
            </p:nvSpPr>
            <p:spPr>
              <a:xfrm>
                <a:off x="1688191" y="2192527"/>
                <a:ext cx="4218060" cy="73212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400" dirty="0">
                    <a:solidFill>
                      <a:schemeClr val="tx1">
                        <a:lumMod val="75000"/>
                        <a:lumOff val="25000"/>
                      </a:schemeClr>
                    </a:solidFill>
                    <a:latin typeface="微软雅黑" panose="020B0503020204020204" pitchFamily="34" charset="-122"/>
                    <a:ea typeface="微软雅黑" panose="020B0503020204020204" pitchFamily="34" charset="-122"/>
                  </a:rPr>
                  <a:t>	说明对系统施加不同的外界运行控制时所引起的各种不同的运行模块组合，说明每种运行所历经的内部模块和支持软件。</a:t>
                </a:r>
                <a:endParaRPr 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2" name="文本框 36"/>
            <p:cNvSpPr txBox="1"/>
            <p:nvPr/>
          </p:nvSpPr>
          <p:spPr>
            <a:xfrm>
              <a:off x="1531975" y="3313438"/>
              <a:ext cx="3695989"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r>
                <a:rPr lang="zh-CN" altLang="en-US"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运行控制</a:t>
              </a:r>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endPar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endParaRPr>
            </a:p>
          </p:txBody>
        </p:sp>
        <p:sp>
          <p:nvSpPr>
            <p:cNvPr id="13" name="Text Placeholder 32"/>
            <p:cNvSpPr txBox="1"/>
            <p:nvPr/>
          </p:nvSpPr>
          <p:spPr>
            <a:xfrm>
              <a:off x="1688192" y="3718002"/>
              <a:ext cx="4218060" cy="52143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400" dirty="0">
                  <a:solidFill>
                    <a:schemeClr val="tx1">
                      <a:lumMod val="75000"/>
                      <a:lumOff val="25000"/>
                    </a:schemeClr>
                  </a:solidFill>
                  <a:latin typeface="微软雅黑" panose="020B0503020204020204" pitchFamily="34" charset="-122"/>
                  <a:ea typeface="微软雅黑" panose="020B0503020204020204" pitchFamily="34" charset="-122"/>
                </a:rPr>
                <a:t>	说明每一种外界的运行控制的方式方法和操作步骤。</a:t>
              </a:r>
              <a:endParaRPr 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531975" y="4587327"/>
              <a:ext cx="4374277" cy="925995"/>
              <a:chOff x="1531974" y="1624494"/>
              <a:chExt cx="4374277" cy="1300153"/>
            </a:xfrm>
          </p:grpSpPr>
          <p:sp>
            <p:nvSpPr>
              <p:cNvPr id="15" name="文本框 36"/>
              <p:cNvSpPr txBox="1"/>
              <p:nvPr/>
            </p:nvSpPr>
            <p:spPr>
              <a:xfrm>
                <a:off x="1531974" y="1624494"/>
                <a:ext cx="3695989" cy="64639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r>
                  <a:rPr lang="zh-CN" altLang="en-US"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运行时间</a:t>
                </a:r>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endPar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endParaRPr>
              </a:p>
            </p:txBody>
          </p:sp>
          <p:sp>
            <p:nvSpPr>
              <p:cNvPr id="16" name="Text Placeholder 32"/>
              <p:cNvSpPr txBox="1"/>
              <p:nvPr/>
            </p:nvSpPr>
            <p:spPr>
              <a:xfrm>
                <a:off x="1688191" y="2192527"/>
                <a:ext cx="4218060" cy="73212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400" dirty="0">
                    <a:solidFill>
                      <a:schemeClr val="tx1">
                        <a:lumMod val="75000"/>
                        <a:lumOff val="25000"/>
                      </a:schemeClr>
                    </a:solidFill>
                    <a:latin typeface="微软雅黑" panose="020B0503020204020204" pitchFamily="34" charset="-122"/>
                    <a:ea typeface="微软雅黑" panose="020B0503020204020204" pitchFamily="34" charset="-122"/>
                  </a:rPr>
                  <a:t>	说明每种运行模块组合将占用各种资源的时间。</a:t>
                </a:r>
                <a:endParaRPr 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2000">
              <a:srgbClr val="F0F4F5"/>
            </a:gs>
            <a:gs pos="31000">
              <a:srgbClr val="F1F5F6"/>
            </a:gs>
            <a:gs pos="79000">
              <a:srgbClr val="F2F6F7"/>
            </a:gs>
            <a:gs pos="97000">
              <a:srgbClr val="E2E4E3"/>
            </a:gs>
          </a:gsLst>
          <a:lin ang="5400000" scaled="1"/>
        </a:gra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7728"/>
          <a:stretch>
            <a:fillRect/>
          </a:stretch>
        </p:blipFill>
        <p:spPr>
          <a:xfrm>
            <a:off x="6410284" y="0"/>
            <a:ext cx="5781717" cy="6858000"/>
          </a:xfrm>
          <a:prstGeom prst="rect">
            <a:avLst/>
          </a:prstGeom>
        </p:spPr>
      </p:pic>
      <p:grpSp>
        <p:nvGrpSpPr>
          <p:cNvPr id="25" name="组合 24"/>
          <p:cNvGrpSpPr/>
          <p:nvPr/>
        </p:nvGrpSpPr>
        <p:grpSpPr>
          <a:xfrm>
            <a:off x="1654777" y="2898974"/>
            <a:ext cx="4895215" cy="1951990"/>
            <a:chOff x="8039077" y="2905035"/>
            <a:chExt cx="4895215" cy="1951990"/>
          </a:xfrm>
        </p:grpSpPr>
        <p:sp>
          <p:nvSpPr>
            <p:cNvPr id="26" name="文本框 25"/>
            <p:cNvSpPr txBox="1"/>
            <p:nvPr/>
          </p:nvSpPr>
          <p:spPr>
            <a:xfrm>
              <a:off x="8039077" y="2905035"/>
              <a:ext cx="4653907" cy="1446550"/>
            </a:xfrm>
            <a:prstGeom prst="rect">
              <a:avLst/>
            </a:prstGeom>
            <a:noFill/>
          </p:spPr>
          <p:txBody>
            <a:bodyPr wrap="square" rtlCol="0">
              <a:spAutoFit/>
            </a:bodyPr>
            <a:lstStyle/>
            <a:p>
              <a:pPr algn="ctr"/>
              <a:r>
                <a:rPr lang="en-US" altLang="zh-CN" sz="8800" dirty="0">
                  <a:solidFill>
                    <a:srgbClr val="7A9C43"/>
                  </a:solidFill>
                  <a:latin typeface="微软雅黑" panose="020B0503020204020204" pitchFamily="34" charset="-122"/>
                  <a:ea typeface="微软雅黑" panose="020B0503020204020204" pitchFamily="34" charset="-122"/>
                </a:rPr>
                <a:t>Part 04</a:t>
              </a:r>
              <a:endParaRPr lang="en-US" altLang="zh-CN" sz="8800" dirty="0">
                <a:solidFill>
                  <a:srgbClr val="7A9C43"/>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8234657" y="4211865"/>
              <a:ext cx="4699635" cy="645160"/>
            </a:xfrm>
            <a:prstGeom prst="rect">
              <a:avLst/>
            </a:prstGeom>
            <a:noFill/>
          </p:spPr>
          <p:txBody>
            <a:bodyPr wrap="square" rtlCol="0">
              <a:spAutoFit/>
            </a:bodyPr>
            <a:lstStyle/>
            <a:p>
              <a:pPr algn="ctr" defTabSz="685800">
                <a:defRPr/>
              </a:pPr>
              <a:r>
                <a:rPr lang="zh-CN" altLang="en-US" sz="3600" spc="600" dirty="0">
                  <a:solidFill>
                    <a:srgbClr val="7A9C43"/>
                  </a:solidFill>
                  <a:latin typeface="微软雅黑" panose="020B0503020204020204" pitchFamily="34" charset="-122"/>
                  <a:ea typeface="微软雅黑" panose="020B0503020204020204" pitchFamily="34" charset="-122"/>
                </a:rPr>
                <a:t>系统数据结构设计</a:t>
              </a:r>
              <a:endParaRPr lang="zh-CN" altLang="en-US" sz="3600" spc="600" dirty="0">
                <a:solidFill>
                  <a:srgbClr val="7A9C43"/>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9EDEE"/>
        </a:solidFill>
        <a:effectLst/>
      </p:bgPr>
    </p:bg>
    <p:spTree>
      <p:nvGrpSpPr>
        <p:cNvPr id="1" name=""/>
        <p:cNvGrpSpPr/>
        <p:nvPr/>
      </p:nvGrpSpPr>
      <p:grpSpPr>
        <a:xfrm>
          <a:off x="0" y="0"/>
          <a:ext cx="0" cy="0"/>
          <a:chOff x="0" y="0"/>
          <a:chExt cx="0" cy="0"/>
        </a:xfrm>
      </p:grpSpPr>
      <p:grpSp>
        <p:nvGrpSpPr>
          <p:cNvPr id="2" name="组合 1"/>
          <p:cNvGrpSpPr/>
          <p:nvPr/>
        </p:nvGrpSpPr>
        <p:grpSpPr>
          <a:xfrm>
            <a:off x="367514" y="330112"/>
            <a:ext cx="724644" cy="722736"/>
            <a:chOff x="4750828" y="1491255"/>
            <a:chExt cx="724644" cy="722736"/>
          </a:xfrm>
        </p:grpSpPr>
        <p:sp>
          <p:nvSpPr>
            <p:cNvPr id="3" name="Oval 5"/>
            <p:cNvSpPr>
              <a:spLocks noChangeArrowheads="1"/>
            </p:cNvSpPr>
            <p:nvPr/>
          </p:nvSpPr>
          <p:spPr bwMode="auto">
            <a:xfrm>
              <a:off x="4750828" y="1491255"/>
              <a:ext cx="724644" cy="722736"/>
            </a:xfrm>
            <a:prstGeom prst="ellipse">
              <a:avLst/>
            </a:prstGeom>
            <a:solidFill>
              <a:srgbClr val="7A9C43"/>
            </a:solidFill>
            <a:ln w="5715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dirty="0">
                <a:solidFill>
                  <a:schemeClr val="bg1"/>
                </a:solidFill>
              </a:endParaRPr>
            </a:p>
          </p:txBody>
        </p:sp>
        <p:sp>
          <p:nvSpPr>
            <p:cNvPr id="4" name="TextBox 14"/>
            <p:cNvSpPr txBox="1">
              <a:spLocks noChangeArrowheads="1"/>
            </p:cNvSpPr>
            <p:nvPr/>
          </p:nvSpPr>
          <p:spPr bwMode="auto">
            <a:xfrm>
              <a:off x="4810823" y="1591013"/>
              <a:ext cx="627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800" b="1" dirty="0">
                  <a:solidFill>
                    <a:schemeClr val="bg1"/>
                  </a:solidFill>
                  <a:latin typeface="微软雅黑" panose="020B0503020204020204" pitchFamily="34" charset="-122"/>
                  <a:ea typeface="微软雅黑" panose="020B0503020204020204" pitchFamily="34" charset="-122"/>
                </a:rPr>
                <a:t>04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5" name="文本框 4"/>
          <p:cNvSpPr txBox="1"/>
          <p:nvPr/>
        </p:nvSpPr>
        <p:spPr>
          <a:xfrm>
            <a:off x="1054604" y="429870"/>
            <a:ext cx="3489158" cy="52197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系统数据结构设计</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3494292" y="1438283"/>
            <a:ext cx="5203416" cy="4420202"/>
            <a:chOff x="2790731" y="3532399"/>
            <a:chExt cx="8569922" cy="7279983"/>
          </a:xfrm>
        </p:grpSpPr>
        <p:cxnSp>
          <p:nvCxnSpPr>
            <p:cNvPr id="19" name="Straight Connector 29"/>
            <p:cNvCxnSpPr/>
            <p:nvPr/>
          </p:nvCxnSpPr>
          <p:spPr>
            <a:xfrm flipH="1" flipV="1">
              <a:off x="7096569" y="7993789"/>
              <a:ext cx="3059710" cy="1472070"/>
            </a:xfrm>
            <a:prstGeom prst="line">
              <a:avLst/>
            </a:prstGeom>
            <a:ln w="38100" cmpd="sng">
              <a:solidFill>
                <a:srgbClr val="7A9C43"/>
              </a:solidFill>
            </a:ln>
          </p:spPr>
          <p:style>
            <a:lnRef idx="1">
              <a:schemeClr val="accent1"/>
            </a:lnRef>
            <a:fillRef idx="0">
              <a:schemeClr val="accent1"/>
            </a:fillRef>
            <a:effectRef idx="0">
              <a:schemeClr val="accent1"/>
            </a:effectRef>
            <a:fontRef idx="minor">
              <a:schemeClr val="tx1"/>
            </a:fontRef>
          </p:style>
        </p:cxnSp>
        <p:cxnSp>
          <p:nvCxnSpPr>
            <p:cNvPr id="20" name="Straight Connector 30"/>
            <p:cNvCxnSpPr/>
            <p:nvPr/>
          </p:nvCxnSpPr>
          <p:spPr>
            <a:xfrm flipV="1">
              <a:off x="3914524" y="7993790"/>
              <a:ext cx="3182046" cy="1472072"/>
            </a:xfrm>
            <a:prstGeom prst="line">
              <a:avLst/>
            </a:prstGeom>
            <a:ln w="38100" cmpd="sng">
              <a:solidFill>
                <a:srgbClr val="7A9C43"/>
              </a:solidFill>
            </a:ln>
          </p:spPr>
          <p:style>
            <a:lnRef idx="1">
              <a:schemeClr val="accent1"/>
            </a:lnRef>
            <a:fillRef idx="0">
              <a:schemeClr val="accent1"/>
            </a:fillRef>
            <a:effectRef idx="0">
              <a:schemeClr val="accent1"/>
            </a:effectRef>
            <a:fontRef idx="minor">
              <a:schemeClr val="tx1"/>
            </a:fontRef>
          </p:style>
        </p:cxnSp>
        <p:cxnSp>
          <p:nvCxnSpPr>
            <p:cNvPr id="21" name="Straight Connector 31"/>
            <p:cNvCxnSpPr/>
            <p:nvPr/>
          </p:nvCxnSpPr>
          <p:spPr>
            <a:xfrm flipV="1">
              <a:off x="7075692" y="4849641"/>
              <a:ext cx="0" cy="3144147"/>
            </a:xfrm>
            <a:prstGeom prst="line">
              <a:avLst/>
            </a:prstGeom>
            <a:ln w="38100" cmpd="sng">
              <a:solidFill>
                <a:srgbClr val="7A9C43"/>
              </a:solidFill>
            </a:ln>
          </p:spPr>
          <p:style>
            <a:lnRef idx="1">
              <a:schemeClr val="accent1"/>
            </a:lnRef>
            <a:fillRef idx="0">
              <a:schemeClr val="accent1"/>
            </a:fillRef>
            <a:effectRef idx="0">
              <a:schemeClr val="accent1"/>
            </a:effectRef>
            <a:fontRef idx="minor">
              <a:schemeClr val="tx1"/>
            </a:fontRef>
          </p:style>
        </p:cxnSp>
        <p:sp>
          <p:nvSpPr>
            <p:cNvPr id="22" name="Freeform 32"/>
            <p:cNvSpPr/>
            <p:nvPr/>
          </p:nvSpPr>
          <p:spPr>
            <a:xfrm>
              <a:off x="5776671" y="3532399"/>
              <a:ext cx="2598043" cy="2598719"/>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rgbClr val="7A9C4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402396" tIns="402396" rIns="402396" bIns="402396" numCol="1" spcCol="3386" anchor="ctr" anchorCtr="0">
              <a:noAutofit/>
            </a:bodyPr>
            <a:lstStyle/>
            <a:p>
              <a:pPr algn="ctr" defTabSz="2132965">
                <a:lnSpc>
                  <a:spcPct val="90000"/>
                </a:lnSpc>
                <a:spcBef>
                  <a:spcPct val="0"/>
                </a:spcBef>
              </a:pPr>
              <a:endParaRPr lang="en-US" sz="4800" dirty="0">
                <a:solidFill>
                  <a:schemeClr val="bg1"/>
                </a:solidFill>
                <a:latin typeface="Roboto Regular"/>
                <a:cs typeface="Roboto Regular"/>
              </a:endParaRPr>
            </a:p>
          </p:txBody>
        </p:sp>
        <p:sp>
          <p:nvSpPr>
            <p:cNvPr id="23" name="Freeform 33"/>
            <p:cNvSpPr/>
            <p:nvPr/>
          </p:nvSpPr>
          <p:spPr>
            <a:xfrm>
              <a:off x="8762610" y="8213663"/>
              <a:ext cx="2598043" cy="2598719"/>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rgbClr val="7A9C4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402396" tIns="402396" rIns="402396" bIns="402396" numCol="1" spcCol="3386" anchor="ctr" anchorCtr="0">
              <a:noAutofit/>
            </a:bodyPr>
            <a:lstStyle/>
            <a:p>
              <a:pPr algn="ctr" defTabSz="2132965">
                <a:lnSpc>
                  <a:spcPct val="90000"/>
                </a:lnSpc>
                <a:spcBef>
                  <a:spcPct val="0"/>
                </a:spcBef>
              </a:pPr>
              <a:endParaRPr lang="en-US" sz="4800" dirty="0">
                <a:solidFill>
                  <a:schemeClr val="bg1"/>
                </a:solidFill>
                <a:latin typeface="Roboto Regular"/>
                <a:cs typeface="Roboto Regular"/>
              </a:endParaRPr>
            </a:p>
          </p:txBody>
        </p:sp>
        <p:sp>
          <p:nvSpPr>
            <p:cNvPr id="24" name="Freeform 34"/>
            <p:cNvSpPr/>
            <p:nvPr/>
          </p:nvSpPr>
          <p:spPr>
            <a:xfrm>
              <a:off x="2790731" y="8213663"/>
              <a:ext cx="2598043" cy="2598719"/>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rgbClr val="7A9C4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402396" tIns="402396" rIns="402396" bIns="402396" numCol="1" spcCol="3386" anchor="ctr" anchorCtr="0">
              <a:noAutofit/>
            </a:bodyPr>
            <a:lstStyle/>
            <a:p>
              <a:pPr algn="ctr" defTabSz="2132965">
                <a:lnSpc>
                  <a:spcPct val="90000"/>
                </a:lnSpc>
                <a:spcBef>
                  <a:spcPct val="0"/>
                </a:spcBef>
              </a:pPr>
              <a:endParaRPr lang="en-US" sz="4800" dirty="0">
                <a:solidFill>
                  <a:schemeClr val="bg1"/>
                </a:solidFill>
                <a:latin typeface="Roboto Regular"/>
                <a:cs typeface="Roboto Regular"/>
              </a:endParaRPr>
            </a:p>
          </p:txBody>
        </p:sp>
        <p:sp>
          <p:nvSpPr>
            <p:cNvPr id="25" name="Freeform 35"/>
            <p:cNvSpPr/>
            <p:nvPr/>
          </p:nvSpPr>
          <p:spPr>
            <a:xfrm>
              <a:off x="5776671" y="6694429"/>
              <a:ext cx="2598043" cy="2598719"/>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rgbClr val="7A9C4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402396" tIns="402396" rIns="402396" bIns="402396" numCol="1" spcCol="3386" anchor="ctr" anchorCtr="0">
              <a:noAutofit/>
            </a:bodyPr>
            <a:lstStyle/>
            <a:p>
              <a:pPr algn="ctr" defTabSz="2132965">
                <a:lnSpc>
                  <a:spcPct val="90000"/>
                </a:lnSpc>
                <a:spcBef>
                  <a:spcPct val="0"/>
                </a:spcBef>
              </a:pPr>
              <a:endParaRPr lang="en-US" sz="4800" dirty="0">
                <a:solidFill>
                  <a:schemeClr val="bg1"/>
                </a:solidFill>
                <a:latin typeface="Roboto Regular"/>
                <a:ea typeface="Open Sans" pitchFamily="34" charset="0"/>
                <a:cs typeface="Roboto Regular"/>
              </a:endParaRPr>
            </a:p>
          </p:txBody>
        </p:sp>
        <p:sp>
          <p:nvSpPr>
            <p:cNvPr id="26" name="Freeform 38"/>
            <p:cNvSpPr>
              <a:spLocks noChangeArrowheads="1"/>
            </p:cNvSpPr>
            <p:nvPr/>
          </p:nvSpPr>
          <p:spPr bwMode="auto">
            <a:xfrm>
              <a:off x="6757627" y="7313546"/>
              <a:ext cx="544206" cy="1231949"/>
            </a:xfrm>
            <a:custGeom>
              <a:avLst/>
              <a:gdLst>
                <a:gd name="T0" fmla="*/ 26 w 205"/>
                <a:gd name="T1" fmla="*/ 443 h 453"/>
                <a:gd name="T2" fmla="*/ 26 w 205"/>
                <a:gd name="T3" fmla="*/ 443 h 453"/>
                <a:gd name="T4" fmla="*/ 106 w 205"/>
                <a:gd name="T5" fmla="*/ 266 h 453"/>
                <a:gd name="T6" fmla="*/ 8 w 205"/>
                <a:gd name="T7" fmla="*/ 212 h 453"/>
                <a:gd name="T8" fmla="*/ 186 w 205"/>
                <a:gd name="T9" fmla="*/ 0 h 453"/>
                <a:gd name="T10" fmla="*/ 106 w 205"/>
                <a:gd name="T11" fmla="*/ 187 h 453"/>
                <a:gd name="T12" fmla="*/ 204 w 205"/>
                <a:gd name="T13" fmla="*/ 240 h 453"/>
                <a:gd name="T14" fmla="*/ 26 w 205"/>
                <a:gd name="T15" fmla="*/ 443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453">
                  <a:moveTo>
                    <a:pt x="26" y="443"/>
                  </a:moveTo>
                  <a:lnTo>
                    <a:pt x="26" y="443"/>
                  </a:lnTo>
                  <a:cubicBezTo>
                    <a:pt x="17" y="443"/>
                    <a:pt x="106" y="266"/>
                    <a:pt x="106" y="266"/>
                  </a:cubicBezTo>
                  <a:cubicBezTo>
                    <a:pt x="97" y="257"/>
                    <a:pt x="8" y="231"/>
                    <a:pt x="8" y="212"/>
                  </a:cubicBezTo>
                  <a:cubicBezTo>
                    <a:pt x="0" y="196"/>
                    <a:pt x="177" y="0"/>
                    <a:pt x="186" y="0"/>
                  </a:cubicBezTo>
                  <a:cubicBezTo>
                    <a:pt x="186" y="9"/>
                    <a:pt x="106" y="177"/>
                    <a:pt x="106" y="187"/>
                  </a:cubicBezTo>
                  <a:cubicBezTo>
                    <a:pt x="114" y="196"/>
                    <a:pt x="204" y="222"/>
                    <a:pt x="204" y="240"/>
                  </a:cubicBezTo>
                  <a:cubicBezTo>
                    <a:pt x="204" y="249"/>
                    <a:pt x="35" y="452"/>
                    <a:pt x="26" y="443"/>
                  </a:cubicBezTo>
                </a:path>
              </a:pathLst>
            </a:custGeom>
            <a:solidFill>
              <a:schemeClr val="bg1"/>
            </a:solidFill>
            <a:ln>
              <a:noFill/>
            </a:ln>
            <a:effectLst/>
          </p:spPr>
          <p:txBody>
            <a:bodyPr wrap="none" lIns="91424" tIns="45712" rIns="91424" bIns="45712" anchor="ctr"/>
            <a:lstStyle/>
            <a:p>
              <a:pPr>
                <a:defRPr/>
              </a:pPr>
              <a:endParaRPr lang="en-US" dirty="0">
                <a:latin typeface="Roboto Light"/>
                <a:ea typeface="+mn-ea"/>
                <a:cs typeface="+mn-cs"/>
              </a:endParaRPr>
            </a:p>
          </p:txBody>
        </p:sp>
        <p:sp>
          <p:nvSpPr>
            <p:cNvPr id="27" name="Freeform 39"/>
            <p:cNvSpPr>
              <a:spLocks noChangeArrowheads="1"/>
            </p:cNvSpPr>
            <p:nvPr/>
          </p:nvSpPr>
          <p:spPr bwMode="auto">
            <a:xfrm>
              <a:off x="6486652" y="4203430"/>
              <a:ext cx="1202987" cy="1203301"/>
            </a:xfrm>
            <a:custGeom>
              <a:avLst/>
              <a:gdLst>
                <a:gd name="T0" fmla="*/ 399 w 444"/>
                <a:gd name="T1" fmla="*/ 53 h 444"/>
                <a:gd name="T2" fmla="*/ 399 w 444"/>
                <a:gd name="T3" fmla="*/ 53 h 444"/>
                <a:gd name="T4" fmla="*/ 372 w 444"/>
                <a:gd name="T5" fmla="*/ 53 h 444"/>
                <a:gd name="T6" fmla="*/ 372 w 444"/>
                <a:gd name="T7" fmla="*/ 98 h 444"/>
                <a:gd name="T8" fmla="*/ 293 w 444"/>
                <a:gd name="T9" fmla="*/ 98 h 444"/>
                <a:gd name="T10" fmla="*/ 293 w 444"/>
                <a:gd name="T11" fmla="*/ 53 h 444"/>
                <a:gd name="T12" fmla="*/ 151 w 444"/>
                <a:gd name="T13" fmla="*/ 53 h 444"/>
                <a:gd name="T14" fmla="*/ 151 w 444"/>
                <a:gd name="T15" fmla="*/ 98 h 444"/>
                <a:gd name="T16" fmla="*/ 71 w 444"/>
                <a:gd name="T17" fmla="*/ 98 h 444"/>
                <a:gd name="T18" fmla="*/ 71 w 444"/>
                <a:gd name="T19" fmla="*/ 53 h 444"/>
                <a:gd name="T20" fmla="*/ 45 w 444"/>
                <a:gd name="T21" fmla="*/ 53 h 444"/>
                <a:gd name="T22" fmla="*/ 0 w 444"/>
                <a:gd name="T23" fmla="*/ 98 h 444"/>
                <a:gd name="T24" fmla="*/ 0 w 444"/>
                <a:gd name="T25" fmla="*/ 399 h 444"/>
                <a:gd name="T26" fmla="*/ 45 w 444"/>
                <a:gd name="T27" fmla="*/ 443 h 444"/>
                <a:gd name="T28" fmla="*/ 399 w 444"/>
                <a:gd name="T29" fmla="*/ 443 h 444"/>
                <a:gd name="T30" fmla="*/ 443 w 444"/>
                <a:gd name="T31" fmla="*/ 399 h 444"/>
                <a:gd name="T32" fmla="*/ 443 w 444"/>
                <a:gd name="T33" fmla="*/ 98 h 444"/>
                <a:gd name="T34" fmla="*/ 399 w 444"/>
                <a:gd name="T35" fmla="*/ 53 h 444"/>
                <a:gd name="T36" fmla="*/ 399 w 444"/>
                <a:gd name="T37" fmla="*/ 399 h 444"/>
                <a:gd name="T38" fmla="*/ 399 w 444"/>
                <a:gd name="T39" fmla="*/ 399 h 444"/>
                <a:gd name="T40" fmla="*/ 45 w 444"/>
                <a:gd name="T41" fmla="*/ 399 h 444"/>
                <a:gd name="T42" fmla="*/ 45 w 444"/>
                <a:gd name="T43" fmla="*/ 196 h 444"/>
                <a:gd name="T44" fmla="*/ 399 w 444"/>
                <a:gd name="T45" fmla="*/ 196 h 444"/>
                <a:gd name="T46" fmla="*/ 399 w 444"/>
                <a:gd name="T47" fmla="*/ 399 h 444"/>
                <a:gd name="T48" fmla="*/ 124 w 444"/>
                <a:gd name="T49" fmla="*/ 0 h 444"/>
                <a:gd name="T50" fmla="*/ 124 w 444"/>
                <a:gd name="T51" fmla="*/ 0 h 444"/>
                <a:gd name="T52" fmla="*/ 89 w 444"/>
                <a:gd name="T53" fmla="*/ 0 h 444"/>
                <a:gd name="T54" fmla="*/ 89 w 444"/>
                <a:gd name="T55" fmla="*/ 89 h 444"/>
                <a:gd name="T56" fmla="*/ 124 w 444"/>
                <a:gd name="T57" fmla="*/ 89 h 444"/>
                <a:gd name="T58" fmla="*/ 124 w 444"/>
                <a:gd name="T59" fmla="*/ 0 h 444"/>
                <a:gd name="T60" fmla="*/ 354 w 444"/>
                <a:gd name="T61" fmla="*/ 0 h 444"/>
                <a:gd name="T62" fmla="*/ 354 w 444"/>
                <a:gd name="T63" fmla="*/ 0 h 444"/>
                <a:gd name="T64" fmla="*/ 319 w 444"/>
                <a:gd name="T65" fmla="*/ 0 h 444"/>
                <a:gd name="T66" fmla="*/ 319 w 444"/>
                <a:gd name="T67" fmla="*/ 89 h 444"/>
                <a:gd name="T68" fmla="*/ 354 w 444"/>
                <a:gd name="T69" fmla="*/ 89 h 444"/>
                <a:gd name="T70" fmla="*/ 354 w 444"/>
                <a:gd name="T71"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bg1"/>
            </a:solidFill>
            <a:ln>
              <a:noFill/>
            </a:ln>
            <a:effectLst/>
          </p:spPr>
          <p:txBody>
            <a:bodyPr wrap="none" lIns="91424" tIns="45712" rIns="91424" bIns="45712" anchor="ctr"/>
            <a:lstStyle/>
            <a:p>
              <a:pPr>
                <a:defRPr/>
              </a:pPr>
              <a:endParaRPr lang="en-US" dirty="0">
                <a:latin typeface="Roboto Light"/>
                <a:ea typeface="+mn-ea"/>
                <a:cs typeface="+mn-cs"/>
              </a:endParaRPr>
            </a:p>
          </p:txBody>
        </p:sp>
        <p:sp>
          <p:nvSpPr>
            <p:cNvPr id="28" name="Freeform 100"/>
            <p:cNvSpPr>
              <a:spLocks noChangeArrowheads="1"/>
            </p:cNvSpPr>
            <p:nvPr/>
          </p:nvSpPr>
          <p:spPr bwMode="auto">
            <a:xfrm>
              <a:off x="9371780" y="9037426"/>
              <a:ext cx="1346197" cy="869048"/>
            </a:xfrm>
            <a:custGeom>
              <a:avLst/>
              <a:gdLst>
                <a:gd name="T0" fmla="*/ 381 w 498"/>
                <a:gd name="T1" fmla="*/ 89 h 320"/>
                <a:gd name="T2" fmla="*/ 381 w 498"/>
                <a:gd name="T3" fmla="*/ 89 h 320"/>
                <a:gd name="T4" fmla="*/ 355 w 498"/>
                <a:gd name="T5" fmla="*/ 89 h 320"/>
                <a:gd name="T6" fmla="*/ 231 w 498"/>
                <a:gd name="T7" fmla="*/ 0 h 320"/>
                <a:gd name="T8" fmla="*/ 98 w 498"/>
                <a:gd name="T9" fmla="*/ 134 h 320"/>
                <a:gd name="T10" fmla="*/ 98 w 498"/>
                <a:gd name="T11" fmla="*/ 150 h 320"/>
                <a:gd name="T12" fmla="*/ 89 w 498"/>
                <a:gd name="T13" fmla="*/ 150 h 320"/>
                <a:gd name="T14" fmla="*/ 0 w 498"/>
                <a:gd name="T15" fmla="*/ 240 h 320"/>
                <a:gd name="T16" fmla="*/ 89 w 498"/>
                <a:gd name="T17" fmla="*/ 319 h 320"/>
                <a:gd name="T18" fmla="*/ 381 w 498"/>
                <a:gd name="T19" fmla="*/ 319 h 320"/>
                <a:gd name="T20" fmla="*/ 497 w 498"/>
                <a:gd name="T21" fmla="*/ 204 h 320"/>
                <a:gd name="T22" fmla="*/ 381 w 498"/>
                <a:gd name="T23" fmla="*/ 89 h 320"/>
                <a:gd name="T24" fmla="*/ 284 w 498"/>
                <a:gd name="T25" fmla="*/ 195 h 320"/>
                <a:gd name="T26" fmla="*/ 284 w 498"/>
                <a:gd name="T27" fmla="*/ 195 h 320"/>
                <a:gd name="T28" fmla="*/ 213 w 498"/>
                <a:gd name="T29" fmla="*/ 275 h 320"/>
                <a:gd name="T30" fmla="*/ 195 w 498"/>
                <a:gd name="T31" fmla="*/ 275 h 320"/>
                <a:gd name="T32" fmla="*/ 195 w 498"/>
                <a:gd name="T33" fmla="*/ 266 h 320"/>
                <a:gd name="T34" fmla="*/ 195 w 498"/>
                <a:gd name="T35" fmla="*/ 257 h 320"/>
                <a:gd name="T36" fmla="*/ 222 w 498"/>
                <a:gd name="T37" fmla="*/ 204 h 320"/>
                <a:gd name="T38" fmla="*/ 204 w 498"/>
                <a:gd name="T39" fmla="*/ 195 h 320"/>
                <a:gd name="T40" fmla="*/ 204 w 498"/>
                <a:gd name="T41" fmla="*/ 195 h 320"/>
                <a:gd name="T42" fmla="*/ 186 w 498"/>
                <a:gd name="T43" fmla="*/ 178 h 320"/>
                <a:gd name="T44" fmla="*/ 195 w 498"/>
                <a:gd name="T45" fmla="*/ 160 h 320"/>
                <a:gd name="T46" fmla="*/ 258 w 498"/>
                <a:gd name="T47" fmla="*/ 89 h 320"/>
                <a:gd name="T48" fmla="*/ 275 w 498"/>
                <a:gd name="T49" fmla="*/ 80 h 320"/>
                <a:gd name="T50" fmla="*/ 284 w 498"/>
                <a:gd name="T51" fmla="*/ 89 h 320"/>
                <a:gd name="T52" fmla="*/ 275 w 498"/>
                <a:gd name="T53" fmla="*/ 106 h 320"/>
                <a:gd name="T54" fmla="*/ 249 w 498"/>
                <a:gd name="T55" fmla="*/ 160 h 320"/>
                <a:gd name="T56" fmla="*/ 275 w 498"/>
                <a:gd name="T57" fmla="*/ 169 h 320"/>
                <a:gd name="T58" fmla="*/ 275 w 498"/>
                <a:gd name="T59" fmla="*/ 169 h 320"/>
                <a:gd name="T60" fmla="*/ 293 w 498"/>
                <a:gd name="T61" fmla="*/ 187 h 320"/>
                <a:gd name="T62" fmla="*/ 284 w 498"/>
                <a:gd name="T63" fmla="*/ 1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8" h="320">
                  <a:moveTo>
                    <a:pt x="381" y="89"/>
                  </a:moveTo>
                  <a:lnTo>
                    <a:pt x="381" y="89"/>
                  </a:lnTo>
                  <a:cubicBezTo>
                    <a:pt x="372" y="89"/>
                    <a:pt x="364" y="89"/>
                    <a:pt x="355" y="89"/>
                  </a:cubicBezTo>
                  <a:cubicBezTo>
                    <a:pt x="337" y="36"/>
                    <a:pt x="293" y="0"/>
                    <a:pt x="231" y="0"/>
                  </a:cubicBezTo>
                  <a:cubicBezTo>
                    <a:pt x="160" y="0"/>
                    <a:pt x="98" y="62"/>
                    <a:pt x="98" y="134"/>
                  </a:cubicBezTo>
                  <a:cubicBezTo>
                    <a:pt x="98" y="134"/>
                    <a:pt x="98" y="142"/>
                    <a:pt x="98" y="150"/>
                  </a:cubicBezTo>
                  <a:cubicBezTo>
                    <a:pt x="98" y="150"/>
                    <a:pt x="98" y="150"/>
                    <a:pt x="89" y="150"/>
                  </a:cubicBezTo>
                  <a:cubicBezTo>
                    <a:pt x="45" y="150"/>
                    <a:pt x="0" y="187"/>
                    <a:pt x="0" y="240"/>
                  </a:cubicBezTo>
                  <a:cubicBezTo>
                    <a:pt x="0" y="284"/>
                    <a:pt x="45" y="319"/>
                    <a:pt x="89" y="319"/>
                  </a:cubicBezTo>
                  <a:cubicBezTo>
                    <a:pt x="381" y="319"/>
                    <a:pt x="381" y="319"/>
                    <a:pt x="381" y="319"/>
                  </a:cubicBezTo>
                  <a:cubicBezTo>
                    <a:pt x="443" y="319"/>
                    <a:pt x="497" y="275"/>
                    <a:pt x="497" y="204"/>
                  </a:cubicBezTo>
                  <a:cubicBezTo>
                    <a:pt x="497" y="142"/>
                    <a:pt x="443" y="89"/>
                    <a:pt x="381" y="89"/>
                  </a:cubicBezTo>
                  <a:close/>
                  <a:moveTo>
                    <a:pt x="284" y="195"/>
                  </a:moveTo>
                  <a:lnTo>
                    <a:pt x="284" y="195"/>
                  </a:lnTo>
                  <a:cubicBezTo>
                    <a:pt x="266" y="213"/>
                    <a:pt x="222" y="266"/>
                    <a:pt x="213" y="275"/>
                  </a:cubicBezTo>
                  <a:cubicBezTo>
                    <a:pt x="213" y="275"/>
                    <a:pt x="204" y="284"/>
                    <a:pt x="195" y="275"/>
                  </a:cubicBezTo>
                  <a:cubicBezTo>
                    <a:pt x="195" y="275"/>
                    <a:pt x="195" y="275"/>
                    <a:pt x="195" y="266"/>
                  </a:cubicBezTo>
                  <a:lnTo>
                    <a:pt x="195" y="257"/>
                  </a:lnTo>
                  <a:cubicBezTo>
                    <a:pt x="222" y="204"/>
                    <a:pt x="222" y="204"/>
                    <a:pt x="222" y="204"/>
                  </a:cubicBezTo>
                  <a:cubicBezTo>
                    <a:pt x="222" y="195"/>
                    <a:pt x="213" y="195"/>
                    <a:pt x="204" y="195"/>
                  </a:cubicBezTo>
                  <a:lnTo>
                    <a:pt x="204" y="195"/>
                  </a:lnTo>
                  <a:cubicBezTo>
                    <a:pt x="195" y="187"/>
                    <a:pt x="186" y="187"/>
                    <a:pt x="186" y="178"/>
                  </a:cubicBezTo>
                  <a:cubicBezTo>
                    <a:pt x="186" y="169"/>
                    <a:pt x="186" y="169"/>
                    <a:pt x="195" y="160"/>
                  </a:cubicBezTo>
                  <a:cubicBezTo>
                    <a:pt x="204" y="142"/>
                    <a:pt x="258" y="89"/>
                    <a:pt x="258" y="89"/>
                  </a:cubicBezTo>
                  <a:cubicBezTo>
                    <a:pt x="266" y="80"/>
                    <a:pt x="266" y="80"/>
                    <a:pt x="275" y="80"/>
                  </a:cubicBezTo>
                  <a:cubicBezTo>
                    <a:pt x="275" y="89"/>
                    <a:pt x="284" y="89"/>
                    <a:pt x="284" y="89"/>
                  </a:cubicBezTo>
                  <a:cubicBezTo>
                    <a:pt x="284" y="97"/>
                    <a:pt x="275" y="97"/>
                    <a:pt x="275" y="106"/>
                  </a:cubicBezTo>
                  <a:cubicBezTo>
                    <a:pt x="249" y="160"/>
                    <a:pt x="249" y="160"/>
                    <a:pt x="249" y="160"/>
                  </a:cubicBezTo>
                  <a:cubicBezTo>
                    <a:pt x="258" y="160"/>
                    <a:pt x="266" y="169"/>
                    <a:pt x="275" y="169"/>
                  </a:cubicBezTo>
                  <a:lnTo>
                    <a:pt x="275" y="169"/>
                  </a:lnTo>
                  <a:cubicBezTo>
                    <a:pt x="284" y="169"/>
                    <a:pt x="293" y="178"/>
                    <a:pt x="293" y="187"/>
                  </a:cubicBezTo>
                  <a:lnTo>
                    <a:pt x="284" y="195"/>
                  </a:lnTo>
                  <a:close/>
                </a:path>
              </a:pathLst>
            </a:custGeom>
            <a:solidFill>
              <a:schemeClr val="bg1"/>
            </a:solidFill>
            <a:ln>
              <a:noFill/>
            </a:ln>
            <a:effectLst/>
          </p:spPr>
          <p:txBody>
            <a:bodyPr wrap="none" lIns="91424" tIns="45712" rIns="91424" bIns="45712" anchor="ctr"/>
            <a:lstStyle/>
            <a:p>
              <a:pPr>
                <a:defRPr/>
              </a:pPr>
              <a:endParaRPr lang="en-US" dirty="0">
                <a:latin typeface="Roboto Light"/>
                <a:ea typeface="+mn-ea"/>
                <a:cs typeface="+mn-cs"/>
              </a:endParaRPr>
            </a:p>
          </p:txBody>
        </p:sp>
        <p:sp>
          <p:nvSpPr>
            <p:cNvPr id="29" name="Freeform 123"/>
            <p:cNvSpPr>
              <a:spLocks noChangeArrowheads="1"/>
            </p:cNvSpPr>
            <p:nvPr/>
          </p:nvSpPr>
          <p:spPr bwMode="auto">
            <a:xfrm>
              <a:off x="3414882" y="8884898"/>
              <a:ext cx="1222084" cy="1251047"/>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solidFill>
            <a:ln>
              <a:noFill/>
            </a:ln>
            <a:effectLst/>
          </p:spPr>
          <p:txBody>
            <a:bodyPr wrap="none" lIns="91424" tIns="45712" rIns="91424" bIns="45712" anchor="ctr"/>
            <a:lstStyle/>
            <a:p>
              <a:pPr>
                <a:defRPr/>
              </a:pPr>
              <a:endParaRPr lang="en-US" dirty="0">
                <a:latin typeface="Roboto Light"/>
                <a:ea typeface="+mn-ea"/>
                <a:cs typeface="+mn-cs"/>
              </a:endParaRPr>
            </a:p>
          </p:txBody>
        </p:sp>
      </p:grpSp>
      <p:sp>
        <p:nvSpPr>
          <p:cNvPr id="30" name="文本框 29"/>
          <p:cNvSpPr txBox="1"/>
          <p:nvPr/>
        </p:nvSpPr>
        <p:spPr>
          <a:xfrm>
            <a:off x="7120255" y="1888490"/>
            <a:ext cx="2926080" cy="645160"/>
          </a:xfrm>
          <a:prstGeom prst="rect">
            <a:avLst/>
          </a:prstGeom>
          <a:noFill/>
        </p:spPr>
        <p:txBody>
          <a:bodyPr wrap="none" rtlCol="0">
            <a:spAutoFit/>
          </a:bodyPr>
          <a:p>
            <a:r>
              <a:rPr lang="zh-CN" altLang="en-US" sz="3600">
                <a:solidFill>
                  <a:schemeClr val="accent6"/>
                </a:solidFill>
                <a:latin typeface="微软雅黑" panose="020B0503020204020204" pitchFamily="34" charset="-122"/>
                <a:ea typeface="微软雅黑" panose="020B0503020204020204" pitchFamily="34" charset="-122"/>
              </a:rPr>
              <a:t>概念结构设计</a:t>
            </a:r>
            <a:endParaRPr lang="zh-CN" altLang="en-US" sz="3600">
              <a:solidFill>
                <a:schemeClr val="accent6"/>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427355" y="4688205"/>
            <a:ext cx="3585210" cy="645160"/>
          </a:xfrm>
          <a:prstGeom prst="rect">
            <a:avLst/>
          </a:prstGeom>
          <a:noFill/>
        </p:spPr>
        <p:txBody>
          <a:bodyPr wrap="square" rtlCol="0">
            <a:spAutoFit/>
          </a:bodyPr>
          <a:p>
            <a:r>
              <a:rPr lang="zh-CN" altLang="en-US" sz="3600">
                <a:solidFill>
                  <a:schemeClr val="accent6"/>
                </a:solidFill>
                <a:latin typeface="微软雅黑" panose="020B0503020204020204" pitchFamily="34" charset="-122"/>
                <a:ea typeface="微软雅黑" panose="020B0503020204020204" pitchFamily="34" charset="-122"/>
              </a:rPr>
              <a:t>逻辑结构设计</a:t>
            </a:r>
            <a:endParaRPr lang="zh-CN" altLang="en-US" sz="3600">
              <a:solidFill>
                <a:schemeClr val="accent6"/>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8935085" y="4721860"/>
            <a:ext cx="2926080" cy="645160"/>
          </a:xfrm>
          <a:prstGeom prst="rect">
            <a:avLst/>
          </a:prstGeom>
          <a:noFill/>
        </p:spPr>
        <p:txBody>
          <a:bodyPr wrap="none" rtlCol="0">
            <a:spAutoFit/>
          </a:bodyPr>
          <a:p>
            <a:r>
              <a:rPr lang="zh-CN" altLang="en-US" sz="3600">
                <a:solidFill>
                  <a:schemeClr val="accent6"/>
                </a:solidFill>
                <a:latin typeface="微软雅黑" panose="020B0503020204020204" pitchFamily="34" charset="-122"/>
                <a:ea typeface="微软雅黑" panose="020B0503020204020204" pitchFamily="34" charset="-122"/>
              </a:rPr>
              <a:t>功能结构设计</a:t>
            </a:r>
            <a:endParaRPr lang="zh-CN" altLang="en-US" sz="360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2000">
              <a:srgbClr val="F0F4F5"/>
            </a:gs>
            <a:gs pos="31000">
              <a:srgbClr val="F1F5F6"/>
            </a:gs>
            <a:gs pos="79000">
              <a:srgbClr val="F2F6F7"/>
            </a:gs>
            <a:gs pos="97000">
              <a:srgbClr val="E2E4E3"/>
            </a:gs>
          </a:gsLst>
          <a:lin ang="5400000" scaled="1"/>
        </a:gra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7728"/>
          <a:stretch>
            <a:fillRect/>
          </a:stretch>
        </p:blipFill>
        <p:spPr>
          <a:xfrm>
            <a:off x="7566619" y="0"/>
            <a:ext cx="5781717" cy="6858000"/>
          </a:xfrm>
          <a:prstGeom prst="rect">
            <a:avLst/>
          </a:prstGeom>
        </p:spPr>
      </p:pic>
      <p:sp>
        <p:nvSpPr>
          <p:cNvPr id="2" name="文本框 1"/>
          <p:cNvSpPr txBox="1"/>
          <p:nvPr/>
        </p:nvSpPr>
        <p:spPr>
          <a:xfrm>
            <a:off x="1043940" y="801370"/>
            <a:ext cx="2621280" cy="583565"/>
          </a:xfrm>
          <a:prstGeom prst="rect">
            <a:avLst/>
          </a:prstGeom>
          <a:noFill/>
        </p:spPr>
        <p:txBody>
          <a:bodyPr wrap="none" rtlCol="0">
            <a:spAutoFit/>
          </a:bodyPr>
          <a:p>
            <a:r>
              <a:rPr lang="zh-CN" altLang="en-US" sz="3200">
                <a:latin typeface="微软雅黑" panose="020B0503020204020204" pitchFamily="34" charset="-122"/>
                <a:ea typeface="微软雅黑" panose="020B0503020204020204" pitchFamily="34" charset="-122"/>
              </a:rPr>
              <a:t>概念结构设计</a:t>
            </a:r>
            <a:endParaRPr lang="zh-CN" altLang="en-US" sz="3200">
              <a:latin typeface="微软雅黑" panose="020B0503020204020204" pitchFamily="34" charset="-122"/>
              <a:ea typeface="微软雅黑" panose="020B0503020204020204" pitchFamily="34" charset="-122"/>
            </a:endParaRPr>
          </a:p>
        </p:txBody>
      </p:sp>
      <p:pic>
        <p:nvPicPr>
          <p:cNvPr id="3" name="图片 1" descr="IF2)7AD%FQ1W)MD~27FZI(8"/>
          <p:cNvPicPr>
            <a:picLocks noChangeAspect="1"/>
          </p:cNvPicPr>
          <p:nvPr/>
        </p:nvPicPr>
        <p:blipFill>
          <a:blip r:embed="rId2"/>
          <a:stretch>
            <a:fillRect/>
          </a:stretch>
        </p:blipFill>
        <p:spPr>
          <a:xfrm>
            <a:off x="1043940" y="1374140"/>
            <a:ext cx="7862570" cy="51244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2000">
              <a:srgbClr val="F0F4F5"/>
            </a:gs>
            <a:gs pos="31000">
              <a:srgbClr val="F1F5F6"/>
            </a:gs>
            <a:gs pos="79000">
              <a:srgbClr val="F2F6F7"/>
            </a:gs>
            <a:gs pos="97000">
              <a:srgbClr val="E2E4E3"/>
            </a:gs>
          </a:gsLst>
          <a:lin ang="5400000" scaled="1"/>
        </a:gradFill>
        <a:effectLst/>
      </p:bgPr>
    </p:bg>
    <p:spTree>
      <p:nvGrpSpPr>
        <p:cNvPr id="1" name=""/>
        <p:cNvGrpSpPr/>
        <p:nvPr/>
      </p:nvGrpSpPr>
      <p:grpSpPr>
        <a:xfrm>
          <a:off x="0" y="0"/>
          <a:ext cx="0" cy="0"/>
          <a:chOff x="0" y="0"/>
          <a:chExt cx="0" cy="0"/>
        </a:xfrm>
      </p:grpSpPr>
      <p:sp>
        <p:nvSpPr>
          <p:cNvPr id="2" name="文本框 1"/>
          <p:cNvSpPr txBox="1"/>
          <p:nvPr/>
        </p:nvSpPr>
        <p:spPr>
          <a:xfrm>
            <a:off x="932180" y="842645"/>
            <a:ext cx="2621280" cy="583565"/>
          </a:xfrm>
          <a:prstGeom prst="rect">
            <a:avLst/>
          </a:prstGeom>
          <a:noFill/>
        </p:spPr>
        <p:txBody>
          <a:bodyPr wrap="none" rtlCol="0">
            <a:spAutoFit/>
          </a:bodyPr>
          <a:p>
            <a:r>
              <a:rPr lang="zh-CN" altLang="en-US" sz="3200">
                <a:latin typeface="微软雅黑" panose="020B0503020204020204" pitchFamily="34" charset="-122"/>
                <a:ea typeface="微软雅黑" panose="020B0503020204020204" pitchFamily="34" charset="-122"/>
              </a:rPr>
              <a:t>逻辑结构设计</a:t>
            </a:r>
            <a:endParaRPr lang="zh-CN" altLang="en-US" sz="3200">
              <a:latin typeface="微软雅黑" panose="020B0503020204020204" pitchFamily="34" charset="-122"/>
              <a:ea typeface="微软雅黑" panose="020B0503020204020204" pitchFamily="34" charset="-122"/>
            </a:endParaRPr>
          </a:p>
        </p:txBody>
      </p:sp>
      <p:pic>
        <p:nvPicPr>
          <p:cNvPr id="3" name="图片 2" descr="IMG_256"/>
          <p:cNvPicPr>
            <a:picLocks noChangeAspect="1"/>
          </p:cNvPicPr>
          <p:nvPr/>
        </p:nvPicPr>
        <p:blipFill>
          <a:blip r:embed="rId1"/>
          <a:stretch>
            <a:fillRect/>
          </a:stretch>
        </p:blipFill>
        <p:spPr>
          <a:xfrm>
            <a:off x="932180" y="1426210"/>
            <a:ext cx="10515600" cy="543179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2000">
              <a:srgbClr val="F0F4F5"/>
            </a:gs>
            <a:gs pos="31000">
              <a:srgbClr val="F1F5F6"/>
            </a:gs>
            <a:gs pos="79000">
              <a:srgbClr val="F2F6F7"/>
            </a:gs>
            <a:gs pos="97000">
              <a:srgbClr val="E2E4E3"/>
            </a:gs>
          </a:gsLst>
          <a:lin ang="5400000" scaled="1"/>
        </a:gra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7728"/>
          <a:stretch>
            <a:fillRect/>
          </a:stretch>
        </p:blipFill>
        <p:spPr>
          <a:xfrm>
            <a:off x="8043504" y="0"/>
            <a:ext cx="5781717" cy="6858000"/>
          </a:xfrm>
          <a:prstGeom prst="rect">
            <a:avLst/>
          </a:prstGeom>
        </p:spPr>
      </p:pic>
      <p:sp>
        <p:nvSpPr>
          <p:cNvPr id="2" name="文本框 1"/>
          <p:cNvSpPr txBox="1"/>
          <p:nvPr/>
        </p:nvSpPr>
        <p:spPr>
          <a:xfrm>
            <a:off x="1074420" y="913130"/>
            <a:ext cx="2621280" cy="583565"/>
          </a:xfrm>
          <a:prstGeom prst="rect">
            <a:avLst/>
          </a:prstGeom>
          <a:noFill/>
        </p:spPr>
        <p:txBody>
          <a:bodyPr wrap="none" rtlCol="0">
            <a:spAutoFit/>
          </a:bodyPr>
          <a:p>
            <a:r>
              <a:rPr lang="zh-CN" altLang="en-US" sz="3200">
                <a:latin typeface="微软雅黑" panose="020B0503020204020204" pitchFamily="34" charset="-122"/>
                <a:ea typeface="微软雅黑" panose="020B0503020204020204" pitchFamily="34" charset="-122"/>
              </a:rPr>
              <a:t>功能结构设计</a:t>
            </a:r>
            <a:endParaRPr lang="zh-CN" altLang="en-US" sz="3200">
              <a:latin typeface="微软雅黑" panose="020B0503020204020204" pitchFamily="34" charset="-122"/>
              <a:ea typeface="微软雅黑" panose="020B0503020204020204" pitchFamily="34" charset="-122"/>
            </a:endParaRPr>
          </a:p>
        </p:txBody>
      </p:sp>
      <p:pic>
        <p:nvPicPr>
          <p:cNvPr id="3" name="图片 3" descr="IMG_256"/>
          <p:cNvPicPr>
            <a:picLocks noChangeAspect="1"/>
          </p:cNvPicPr>
          <p:nvPr/>
        </p:nvPicPr>
        <p:blipFill>
          <a:blip r:embed="rId2"/>
          <a:stretch>
            <a:fillRect/>
          </a:stretch>
        </p:blipFill>
        <p:spPr>
          <a:xfrm>
            <a:off x="1074420" y="1496695"/>
            <a:ext cx="8418195" cy="536194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2000">
              <a:srgbClr val="F0F4F5"/>
            </a:gs>
            <a:gs pos="31000">
              <a:srgbClr val="F1F5F6"/>
            </a:gs>
            <a:gs pos="79000">
              <a:srgbClr val="F2F6F7"/>
            </a:gs>
            <a:gs pos="97000">
              <a:srgbClr val="E2E4E3"/>
            </a:gs>
          </a:gsLst>
          <a:lin ang="5400000" scaled="1"/>
        </a:gra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7728"/>
          <a:stretch>
            <a:fillRect/>
          </a:stretch>
        </p:blipFill>
        <p:spPr>
          <a:xfrm>
            <a:off x="6410284" y="0"/>
            <a:ext cx="5781717" cy="6858000"/>
          </a:xfrm>
          <a:prstGeom prst="rect">
            <a:avLst/>
          </a:prstGeom>
        </p:spPr>
      </p:pic>
      <p:grpSp>
        <p:nvGrpSpPr>
          <p:cNvPr id="25" name="组合 24"/>
          <p:cNvGrpSpPr/>
          <p:nvPr/>
        </p:nvGrpSpPr>
        <p:grpSpPr>
          <a:xfrm>
            <a:off x="1654777" y="2898974"/>
            <a:ext cx="4653907" cy="1952169"/>
            <a:chOff x="8039077" y="2905035"/>
            <a:chExt cx="4653907" cy="1952169"/>
          </a:xfrm>
        </p:grpSpPr>
        <p:sp>
          <p:nvSpPr>
            <p:cNvPr id="26" name="文本框 25"/>
            <p:cNvSpPr txBox="1"/>
            <p:nvPr/>
          </p:nvSpPr>
          <p:spPr>
            <a:xfrm>
              <a:off x="8039077" y="2905035"/>
              <a:ext cx="4653907" cy="1445260"/>
            </a:xfrm>
            <a:prstGeom prst="rect">
              <a:avLst/>
            </a:prstGeom>
            <a:noFill/>
          </p:spPr>
          <p:txBody>
            <a:bodyPr wrap="square" rtlCol="0">
              <a:spAutoFit/>
            </a:bodyPr>
            <a:lstStyle/>
            <a:p>
              <a:pPr algn="ctr"/>
              <a:r>
                <a:rPr lang="en-US" altLang="zh-CN" sz="8800" dirty="0">
                  <a:solidFill>
                    <a:srgbClr val="7A9C43"/>
                  </a:solidFill>
                  <a:latin typeface="微软雅黑" panose="020B0503020204020204" pitchFamily="34" charset="-122"/>
                  <a:ea typeface="微软雅黑" panose="020B0503020204020204" pitchFamily="34" charset="-122"/>
                </a:rPr>
                <a:t>Part 05</a:t>
              </a:r>
              <a:endParaRPr lang="en-US" altLang="zh-CN" sz="8800" dirty="0">
                <a:solidFill>
                  <a:srgbClr val="7A9C43"/>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8234671" y="4212044"/>
              <a:ext cx="4262718" cy="645160"/>
            </a:xfrm>
            <a:prstGeom prst="rect">
              <a:avLst/>
            </a:prstGeom>
            <a:noFill/>
          </p:spPr>
          <p:txBody>
            <a:bodyPr wrap="square" rtlCol="0">
              <a:spAutoFit/>
            </a:bodyPr>
            <a:lstStyle/>
            <a:p>
              <a:pPr algn="ctr" defTabSz="685800">
                <a:defRPr/>
              </a:pPr>
              <a:r>
                <a:rPr lang="zh-CN" altLang="en-US" sz="3600" spc="600" dirty="0">
                  <a:solidFill>
                    <a:srgbClr val="7A9C43"/>
                  </a:solidFill>
                  <a:latin typeface="微软雅黑" panose="020B0503020204020204" pitchFamily="34" charset="-122"/>
                  <a:ea typeface="微软雅黑" panose="020B0503020204020204" pitchFamily="34" charset="-122"/>
                </a:rPr>
                <a:t>外部</a:t>
              </a:r>
              <a:r>
                <a:rPr lang="zh-CN" altLang="en-US" sz="3600" spc="600" dirty="0">
                  <a:solidFill>
                    <a:srgbClr val="7A9C43"/>
                  </a:solidFill>
                  <a:latin typeface="微软雅黑" panose="020B0503020204020204" pitchFamily="34" charset="-122"/>
                  <a:ea typeface="微软雅黑" panose="020B0503020204020204" pitchFamily="34" charset="-122"/>
                </a:rPr>
                <a:t>设计</a:t>
              </a:r>
              <a:endParaRPr lang="zh-CN" altLang="en-US" sz="3600" spc="600" dirty="0">
                <a:solidFill>
                  <a:srgbClr val="7A9C43"/>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2000">
              <a:srgbClr val="F0F4F5"/>
            </a:gs>
            <a:gs pos="31000">
              <a:srgbClr val="F1F5F6"/>
            </a:gs>
            <a:gs pos="79000">
              <a:srgbClr val="F2F6F7"/>
            </a:gs>
            <a:gs pos="97000">
              <a:srgbClr val="E2E4E3"/>
            </a:gs>
          </a:gsLst>
          <a:lin ang="5400000" scaled="1"/>
        </a:gra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7728"/>
          <a:stretch>
            <a:fillRect/>
          </a:stretch>
        </p:blipFill>
        <p:spPr>
          <a:xfrm>
            <a:off x="6410284" y="0"/>
            <a:ext cx="5781717" cy="6858000"/>
          </a:xfrm>
          <a:prstGeom prst="rect">
            <a:avLst/>
          </a:prstGeom>
        </p:spPr>
      </p:pic>
      <p:grpSp>
        <p:nvGrpSpPr>
          <p:cNvPr id="17" name="组合 16"/>
          <p:cNvGrpSpPr/>
          <p:nvPr/>
        </p:nvGrpSpPr>
        <p:grpSpPr>
          <a:xfrm rot="0">
            <a:off x="680085" y="840740"/>
            <a:ext cx="5558790" cy="5156562"/>
            <a:chOff x="2964870" y="955180"/>
            <a:chExt cx="5643880" cy="5156609"/>
          </a:xfrm>
        </p:grpSpPr>
        <p:sp>
          <p:nvSpPr>
            <p:cNvPr id="22" name="文本框 11"/>
            <p:cNvSpPr txBox="1"/>
            <p:nvPr/>
          </p:nvSpPr>
          <p:spPr bwMode="auto">
            <a:xfrm>
              <a:off x="2964870" y="955180"/>
              <a:ext cx="5643880" cy="1322069"/>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R="0" algn="ctr" defTabSz="685800" eaLnBrk="1" fontAlgn="auto" hangingPunct="1">
                <a:spcBef>
                  <a:spcPts val="0"/>
                </a:spcBef>
                <a:spcAft>
                  <a:spcPts val="0"/>
                </a:spcAft>
                <a:buClrTx/>
                <a:buSzTx/>
                <a:buFontTx/>
                <a:buNone/>
                <a:defRPr/>
              </a:pPr>
              <a:r>
                <a:rPr kumimoji="0" lang="zh-CN" altLang="en-US" sz="4000" kern="1200" cap="none" spc="0" normalizeH="0" baseline="0" noProof="0" dirty="0">
                  <a:solidFill>
                    <a:srgbClr val="7A9C43"/>
                  </a:solidFill>
                  <a:latin typeface="微软雅黑" panose="020B0503020204020204" pitchFamily="34" charset="-122"/>
                  <a:ea typeface="微软雅黑" panose="020B0503020204020204" pitchFamily="34" charset="-122"/>
                </a:rPr>
                <a:t>组名：</a:t>
              </a:r>
              <a:endParaRPr kumimoji="0" lang="zh-CN" altLang="en-US" sz="4000" kern="1200" cap="none" spc="0" normalizeH="0" baseline="0" noProof="0" dirty="0">
                <a:solidFill>
                  <a:srgbClr val="7A9C43"/>
                </a:solidFill>
                <a:latin typeface="微软雅黑" panose="020B0503020204020204" pitchFamily="34" charset="-122"/>
                <a:ea typeface="微软雅黑" panose="020B0503020204020204" pitchFamily="34" charset="-122"/>
              </a:endParaRPr>
            </a:p>
            <a:p>
              <a:pPr marR="0" algn="ctr" defTabSz="685800" eaLnBrk="1" fontAlgn="auto" hangingPunct="1">
                <a:spcBef>
                  <a:spcPts val="0"/>
                </a:spcBef>
                <a:spcAft>
                  <a:spcPts val="0"/>
                </a:spcAft>
                <a:buClrTx/>
                <a:buSzTx/>
                <a:buFontTx/>
                <a:buNone/>
                <a:defRPr/>
              </a:pPr>
              <a:r>
                <a:rPr kumimoji="0" lang="en-US" altLang="zh-CN" sz="4000" kern="1200" cap="none" spc="0" normalizeH="0" baseline="0" noProof="0" dirty="0">
                  <a:solidFill>
                    <a:srgbClr val="7A9C43"/>
                  </a:solidFill>
                  <a:latin typeface="微软雅黑" panose="020B0503020204020204" pitchFamily="34" charset="-122"/>
                  <a:ea typeface="微软雅黑" panose="020B0503020204020204" pitchFamily="34" charset="-122"/>
                </a:rPr>
                <a:t>				</a:t>
              </a:r>
              <a:r>
                <a:rPr kumimoji="0" lang="zh-CN" altLang="en-US" sz="4000" kern="1200" cap="none" spc="0" normalizeH="0" baseline="0" noProof="0" dirty="0">
                  <a:solidFill>
                    <a:srgbClr val="7A9C43"/>
                  </a:solidFill>
                  <a:latin typeface="微软雅黑" panose="020B0503020204020204" pitchFamily="34" charset="-122"/>
                  <a:ea typeface="微软雅黑" panose="020B0503020204020204" pitchFamily="34" charset="-122"/>
                </a:rPr>
                <a:t>栋的都懂</a:t>
              </a:r>
              <a:endParaRPr kumimoji="0" lang="zh-CN" altLang="en-US" sz="4000" kern="1200" cap="none" spc="0" normalizeH="0" baseline="0" noProof="0" dirty="0">
                <a:solidFill>
                  <a:srgbClr val="7A9C43"/>
                </a:solidFill>
                <a:latin typeface="微软雅黑" panose="020B0503020204020204" pitchFamily="34" charset="-122"/>
                <a:ea typeface="微软雅黑" panose="020B0503020204020204" pitchFamily="34" charset="-122"/>
              </a:endParaRPr>
            </a:p>
          </p:txBody>
        </p:sp>
        <p:sp>
          <p:nvSpPr>
            <p:cNvPr id="23" name="TextBox 6"/>
            <p:cNvSpPr txBox="1">
              <a:spLocks noChangeArrowheads="1"/>
            </p:cNvSpPr>
            <p:nvPr/>
          </p:nvSpPr>
          <p:spPr bwMode="auto">
            <a:xfrm>
              <a:off x="6434793" y="1293542"/>
              <a:ext cx="154882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dirty="0">
                <a:solidFill>
                  <a:srgbClr val="7A9C43"/>
                </a:solidFill>
                <a:latin typeface="微软雅黑" panose="020B0503020204020204" pitchFamily="34" charset="-122"/>
                <a:ea typeface="微软雅黑" panose="020B0503020204020204" pitchFamily="34" charset="-122"/>
              </a:endParaRPr>
            </a:p>
          </p:txBody>
        </p:sp>
        <p:sp>
          <p:nvSpPr>
            <p:cNvPr id="24" name="Oval 5"/>
            <p:cNvSpPr>
              <a:spLocks noChangeArrowheads="1"/>
            </p:cNvSpPr>
            <p:nvPr/>
          </p:nvSpPr>
          <p:spPr bwMode="auto">
            <a:xfrm>
              <a:off x="6131105" y="2377337"/>
              <a:ext cx="724644" cy="722736"/>
            </a:xfrm>
            <a:prstGeom prst="ellipse">
              <a:avLst/>
            </a:prstGeom>
            <a:no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rgbClr val="7DB56F"/>
                </a:solidFill>
              </a:endParaRPr>
            </a:p>
          </p:txBody>
        </p:sp>
        <p:sp>
          <p:nvSpPr>
            <p:cNvPr id="40" name="Oval 5"/>
            <p:cNvSpPr>
              <a:spLocks noChangeArrowheads="1"/>
            </p:cNvSpPr>
            <p:nvPr/>
          </p:nvSpPr>
          <p:spPr bwMode="auto">
            <a:xfrm>
              <a:off x="6123389" y="3404385"/>
              <a:ext cx="724644" cy="722736"/>
            </a:xfrm>
            <a:prstGeom prst="ellipse">
              <a:avLst/>
            </a:prstGeom>
            <a:no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rgbClr val="7DB56F"/>
                </a:solidFill>
              </a:endParaRPr>
            </a:p>
          </p:txBody>
        </p:sp>
        <p:sp>
          <p:nvSpPr>
            <p:cNvPr id="42" name="TextBox 14"/>
            <p:cNvSpPr txBox="1">
              <a:spLocks noChangeArrowheads="1"/>
            </p:cNvSpPr>
            <p:nvPr/>
          </p:nvSpPr>
          <p:spPr bwMode="auto">
            <a:xfrm>
              <a:off x="6221772" y="3543000"/>
              <a:ext cx="3098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43" name="Oval 5"/>
            <p:cNvSpPr>
              <a:spLocks noChangeArrowheads="1"/>
            </p:cNvSpPr>
            <p:nvPr/>
          </p:nvSpPr>
          <p:spPr bwMode="auto">
            <a:xfrm>
              <a:off x="6131106" y="4388714"/>
              <a:ext cx="724644" cy="722736"/>
            </a:xfrm>
            <a:prstGeom prst="ellipse">
              <a:avLst/>
            </a:prstGeom>
            <a:no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rgbClr val="7DB56F"/>
                </a:solidFill>
              </a:endParaRPr>
            </a:p>
          </p:txBody>
        </p:sp>
        <p:sp>
          <p:nvSpPr>
            <p:cNvPr id="45" name="TextBox 14"/>
            <p:cNvSpPr txBox="1">
              <a:spLocks noChangeArrowheads="1"/>
            </p:cNvSpPr>
            <p:nvPr/>
          </p:nvSpPr>
          <p:spPr bwMode="auto">
            <a:xfrm>
              <a:off x="6229489" y="4519906"/>
              <a:ext cx="3098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46" name="Oval 5"/>
            <p:cNvSpPr>
              <a:spLocks noChangeArrowheads="1"/>
            </p:cNvSpPr>
            <p:nvPr/>
          </p:nvSpPr>
          <p:spPr bwMode="auto">
            <a:xfrm>
              <a:off x="6138271" y="5389053"/>
              <a:ext cx="724644" cy="722736"/>
            </a:xfrm>
            <a:prstGeom prst="ellipse">
              <a:avLst/>
            </a:prstGeom>
            <a:no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rgbClr val="7DB56F"/>
                </a:solidFill>
              </a:endParaRPr>
            </a:p>
          </p:txBody>
        </p:sp>
      </p:grpSp>
      <p:sp>
        <p:nvSpPr>
          <p:cNvPr id="2" name="文本框 1"/>
          <p:cNvSpPr txBox="1"/>
          <p:nvPr/>
        </p:nvSpPr>
        <p:spPr>
          <a:xfrm>
            <a:off x="2565400" y="3712210"/>
            <a:ext cx="4378325" cy="2061210"/>
          </a:xfrm>
          <a:prstGeom prst="rect">
            <a:avLst/>
          </a:prstGeom>
          <a:noFill/>
        </p:spPr>
        <p:txBody>
          <a:bodyPr wrap="square" rtlCol="0">
            <a:spAutoFit/>
          </a:bodyPr>
          <a:p>
            <a:r>
              <a:rPr lang="zh-CN" altLang="en-US" sz="3200">
                <a:solidFill>
                  <a:schemeClr val="accent6"/>
                </a:solidFill>
                <a:latin typeface="微软雅黑" panose="020B0503020204020204" pitchFamily="34" charset="-122"/>
                <a:ea typeface="微软雅黑" panose="020B0503020204020204" pitchFamily="34" charset="-122"/>
              </a:rPr>
              <a:t>成员：</a:t>
            </a:r>
            <a:endParaRPr lang="zh-CN" altLang="en-US" sz="3200">
              <a:solidFill>
                <a:schemeClr val="accent6"/>
              </a:solidFill>
              <a:latin typeface="微软雅黑" panose="020B0503020204020204" pitchFamily="34" charset="-122"/>
              <a:ea typeface="微软雅黑" panose="020B0503020204020204" pitchFamily="34" charset="-122"/>
            </a:endParaRPr>
          </a:p>
          <a:p>
            <a:r>
              <a:rPr lang="en-US" altLang="zh-CN" sz="1600">
                <a:solidFill>
                  <a:schemeClr val="accent6"/>
                </a:solidFill>
                <a:latin typeface="微软雅黑" panose="020B0503020204020204" pitchFamily="34" charset="-122"/>
                <a:ea typeface="微软雅黑" panose="020B0503020204020204" pitchFamily="34" charset="-122"/>
              </a:rPr>
              <a:t>181800330王逸凌  	       031802636  颜斯猛 </a:t>
            </a:r>
            <a:endParaRPr lang="en-US" altLang="zh-CN" sz="1600">
              <a:solidFill>
                <a:schemeClr val="accent6"/>
              </a:solidFill>
              <a:latin typeface="微软雅黑" panose="020B0503020204020204" pitchFamily="34" charset="-122"/>
              <a:ea typeface="微软雅黑" panose="020B0503020204020204" pitchFamily="34" charset="-122"/>
            </a:endParaRPr>
          </a:p>
          <a:p>
            <a:r>
              <a:rPr lang="en-US" altLang="zh-CN" sz="1600">
                <a:solidFill>
                  <a:schemeClr val="accent6"/>
                </a:solidFill>
                <a:latin typeface="微软雅黑" panose="020B0503020204020204" pitchFamily="34" charset="-122"/>
                <a:ea typeface="微软雅黑" panose="020B0503020204020204" pitchFamily="34" charset="-122"/>
              </a:rPr>
              <a:t>061800508  高体民       031802316  林佳伟  </a:t>
            </a:r>
            <a:endParaRPr lang="en-US" altLang="zh-CN" sz="1600">
              <a:solidFill>
                <a:schemeClr val="accent6"/>
              </a:solidFill>
              <a:latin typeface="微软雅黑" panose="020B0503020204020204" pitchFamily="34" charset="-122"/>
              <a:ea typeface="微软雅黑" panose="020B0503020204020204" pitchFamily="34" charset="-122"/>
            </a:endParaRPr>
          </a:p>
          <a:p>
            <a:r>
              <a:rPr lang="en-US" altLang="zh-CN" sz="1600">
                <a:solidFill>
                  <a:schemeClr val="accent6"/>
                </a:solidFill>
                <a:latin typeface="微软雅黑" panose="020B0503020204020204" pitchFamily="34" charset="-122"/>
                <a:ea typeface="微软雅黑" panose="020B0503020204020204" pitchFamily="34" charset="-122"/>
              </a:rPr>
              <a:t>041801516  李伟          031802407  黄涛烜  </a:t>
            </a:r>
            <a:endParaRPr lang="en-US" altLang="zh-CN" sz="1600">
              <a:solidFill>
                <a:schemeClr val="accent6"/>
              </a:solidFill>
              <a:latin typeface="微软雅黑" panose="020B0503020204020204" pitchFamily="34" charset="-122"/>
              <a:ea typeface="微软雅黑" panose="020B0503020204020204" pitchFamily="34" charset="-122"/>
            </a:endParaRPr>
          </a:p>
          <a:p>
            <a:r>
              <a:rPr lang="en-US" altLang="zh-CN" sz="1600">
                <a:solidFill>
                  <a:schemeClr val="accent6"/>
                </a:solidFill>
                <a:latin typeface="微软雅黑" panose="020B0503020204020204" pitchFamily="34" charset="-122"/>
                <a:ea typeface="微软雅黑" panose="020B0503020204020204" pitchFamily="34" charset="-122"/>
              </a:rPr>
              <a:t>031802422  邱潇洋       031802201  畅继军  </a:t>
            </a:r>
            <a:endParaRPr lang="en-US" altLang="zh-CN" sz="1600">
              <a:solidFill>
                <a:schemeClr val="accent6"/>
              </a:solidFill>
              <a:latin typeface="微软雅黑" panose="020B0503020204020204" pitchFamily="34" charset="-122"/>
              <a:ea typeface="微软雅黑" panose="020B0503020204020204" pitchFamily="34" charset="-122"/>
            </a:endParaRPr>
          </a:p>
          <a:p>
            <a:r>
              <a:rPr lang="en-US" altLang="zh-CN" sz="1600">
                <a:solidFill>
                  <a:schemeClr val="accent6"/>
                </a:solidFill>
                <a:latin typeface="微软雅黑" panose="020B0503020204020204" pitchFamily="34" charset="-122"/>
                <a:ea typeface="微软雅黑" panose="020B0503020204020204" pitchFamily="34" charset="-122"/>
              </a:rPr>
              <a:t>031802309  郭盈江          181800415  牟迪    </a:t>
            </a:r>
            <a:endParaRPr lang="en-US" altLang="zh-CN" sz="1600">
              <a:solidFill>
                <a:schemeClr val="accent6"/>
              </a:solidFill>
              <a:latin typeface="微软雅黑" panose="020B0503020204020204" pitchFamily="34" charset="-122"/>
              <a:ea typeface="微软雅黑" panose="020B0503020204020204" pitchFamily="34" charset="-122"/>
            </a:endParaRPr>
          </a:p>
          <a:p>
            <a:r>
              <a:rPr lang="en-US" altLang="zh-CN" sz="1600">
                <a:solidFill>
                  <a:schemeClr val="accent6"/>
                </a:solidFill>
                <a:latin typeface="微软雅黑" panose="020B0503020204020204" pitchFamily="34" charset="-122"/>
                <a:ea typeface="微软雅黑" panose="020B0503020204020204" pitchFamily="34" charset="-122"/>
              </a:rPr>
              <a:t>041802216  刘新伟</a:t>
            </a:r>
            <a:endParaRPr lang="en-US" altLang="zh-CN" sz="160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9EDEE"/>
        </a:solidFill>
        <a:effectLst/>
      </p:bgPr>
    </p:bg>
    <p:spTree>
      <p:nvGrpSpPr>
        <p:cNvPr id="1" name=""/>
        <p:cNvGrpSpPr/>
        <p:nvPr/>
      </p:nvGrpSpPr>
      <p:grpSpPr>
        <a:xfrm>
          <a:off x="0" y="0"/>
          <a:ext cx="0" cy="0"/>
          <a:chOff x="0" y="0"/>
          <a:chExt cx="0" cy="0"/>
        </a:xfrm>
      </p:grpSpPr>
      <p:grpSp>
        <p:nvGrpSpPr>
          <p:cNvPr id="2" name="组合 1"/>
          <p:cNvGrpSpPr/>
          <p:nvPr/>
        </p:nvGrpSpPr>
        <p:grpSpPr>
          <a:xfrm>
            <a:off x="367514" y="330112"/>
            <a:ext cx="724644" cy="722736"/>
            <a:chOff x="4750828" y="1491255"/>
            <a:chExt cx="724644" cy="722736"/>
          </a:xfrm>
        </p:grpSpPr>
        <p:sp>
          <p:nvSpPr>
            <p:cNvPr id="3" name="Oval 5"/>
            <p:cNvSpPr>
              <a:spLocks noChangeArrowheads="1"/>
            </p:cNvSpPr>
            <p:nvPr/>
          </p:nvSpPr>
          <p:spPr bwMode="auto">
            <a:xfrm>
              <a:off x="4750828" y="1491255"/>
              <a:ext cx="724644" cy="722736"/>
            </a:xfrm>
            <a:prstGeom prst="ellipse">
              <a:avLst/>
            </a:prstGeom>
            <a:solidFill>
              <a:srgbClr val="7A9C43"/>
            </a:solidFill>
            <a:ln w="5715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chemeClr val="bg1"/>
                </a:solidFill>
              </a:endParaRPr>
            </a:p>
          </p:txBody>
        </p:sp>
        <p:sp>
          <p:nvSpPr>
            <p:cNvPr id="4" name="TextBox 14"/>
            <p:cNvSpPr txBox="1">
              <a:spLocks noChangeArrowheads="1"/>
            </p:cNvSpPr>
            <p:nvPr/>
          </p:nvSpPr>
          <p:spPr bwMode="auto">
            <a:xfrm>
              <a:off x="4810823" y="1591013"/>
              <a:ext cx="6210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800" b="1" dirty="0">
                  <a:solidFill>
                    <a:schemeClr val="bg1"/>
                  </a:solidFill>
                  <a:latin typeface="微软雅黑" panose="020B0503020204020204" pitchFamily="34" charset="-122"/>
                  <a:ea typeface="微软雅黑" panose="020B0503020204020204" pitchFamily="34" charset="-122"/>
                </a:rPr>
                <a:t>05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5" name="文本框 4"/>
          <p:cNvSpPr txBox="1"/>
          <p:nvPr/>
        </p:nvSpPr>
        <p:spPr>
          <a:xfrm>
            <a:off x="1092158" y="429870"/>
            <a:ext cx="3489158" cy="52197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外部</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设计</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6" name="SmartArt Placeholder 10"/>
          <p:cNvGraphicFramePr/>
          <p:nvPr/>
        </p:nvGraphicFramePr>
        <p:xfrm>
          <a:off x="679047" y="1642038"/>
          <a:ext cx="4572001" cy="40957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7" name="组合 6"/>
          <p:cNvGrpSpPr/>
          <p:nvPr/>
        </p:nvGrpSpPr>
        <p:grpSpPr>
          <a:xfrm>
            <a:off x="6212543" y="768397"/>
            <a:ext cx="4917651" cy="3582782"/>
            <a:chOff x="988601" y="656651"/>
            <a:chExt cx="4917651" cy="3582782"/>
          </a:xfrm>
        </p:grpSpPr>
        <p:sp>
          <p:nvSpPr>
            <p:cNvPr id="8" name=" 221"/>
            <p:cNvSpPr/>
            <p:nvPr/>
          </p:nvSpPr>
          <p:spPr>
            <a:xfrm rot="5400000">
              <a:off x="988600" y="687126"/>
              <a:ext cx="399044" cy="399042"/>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rgbClr val="7A9C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tx1">
                    <a:lumMod val="75000"/>
                    <a:lumOff val="25000"/>
                  </a:schemeClr>
                </a:solidFill>
              </a:endParaRPr>
            </a:p>
          </p:txBody>
        </p:sp>
        <p:sp>
          <p:nvSpPr>
            <p:cNvPr id="9" name=" 221"/>
            <p:cNvSpPr/>
            <p:nvPr/>
          </p:nvSpPr>
          <p:spPr>
            <a:xfrm rot="5400000">
              <a:off x="988600" y="1905692"/>
              <a:ext cx="399044" cy="399042"/>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rgbClr val="7A9C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tx1">
                    <a:lumMod val="75000"/>
                    <a:lumOff val="25000"/>
                  </a:schemeClr>
                </a:solidFill>
              </a:endParaRPr>
            </a:p>
          </p:txBody>
        </p:sp>
        <p:sp>
          <p:nvSpPr>
            <p:cNvPr id="10" name=" 221"/>
            <p:cNvSpPr/>
            <p:nvPr/>
          </p:nvSpPr>
          <p:spPr>
            <a:xfrm rot="5400000">
              <a:off x="988600" y="3118095"/>
              <a:ext cx="399044" cy="399042"/>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rgbClr val="7A9C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lumMod val="75000"/>
                    <a:lumOff val="25000"/>
                  </a:schemeClr>
                </a:solidFill>
              </a:endParaRPr>
            </a:p>
          </p:txBody>
        </p:sp>
        <p:sp>
          <p:nvSpPr>
            <p:cNvPr id="17" name="文本框 36"/>
            <p:cNvSpPr txBox="1"/>
            <p:nvPr/>
          </p:nvSpPr>
          <p:spPr>
            <a:xfrm>
              <a:off x="1531661" y="656651"/>
              <a:ext cx="3695989"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r>
                <a:rPr lang="zh-CN" altLang="en-US"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标识符和状态</a:t>
              </a:r>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endPar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endParaRPr>
            </a:p>
          </p:txBody>
        </p:sp>
        <p:sp>
          <p:nvSpPr>
            <p:cNvPr id="12" name="文本框 36"/>
            <p:cNvSpPr txBox="1"/>
            <p:nvPr/>
          </p:nvSpPr>
          <p:spPr>
            <a:xfrm>
              <a:off x="1531975" y="1874528"/>
              <a:ext cx="3695989"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r>
                <a:rPr lang="zh-CN" altLang="en-US"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使用程序</a:t>
              </a:r>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endPar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endParaRPr>
            </a:p>
          </p:txBody>
        </p:sp>
        <p:sp>
          <p:nvSpPr>
            <p:cNvPr id="13" name="Text Placeholder 32"/>
            <p:cNvSpPr txBox="1"/>
            <p:nvPr/>
          </p:nvSpPr>
          <p:spPr>
            <a:xfrm>
              <a:off x="1688192" y="3718002"/>
              <a:ext cx="4218060" cy="52143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36"/>
            <p:cNvSpPr txBox="1"/>
            <p:nvPr/>
          </p:nvSpPr>
          <p:spPr>
            <a:xfrm>
              <a:off x="1603095" y="3086822"/>
              <a:ext cx="3695989"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r>
                <a:rPr lang="zh-CN" altLang="en-US"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约定</a:t>
              </a:r>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endPar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endParaRPr>
            </a:p>
          </p:txBody>
        </p:sp>
      </p:grpSp>
      <p:sp>
        <p:nvSpPr>
          <p:cNvPr id="19" name=" 221"/>
          <p:cNvSpPr/>
          <p:nvPr/>
        </p:nvSpPr>
        <p:spPr>
          <a:xfrm rot="5400000">
            <a:off x="6212542" y="4439516"/>
            <a:ext cx="399044" cy="399042"/>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rgbClr val="7A9C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lumMod val="75000"/>
                  <a:lumOff val="25000"/>
                </a:schemeClr>
              </a:solidFill>
            </a:endParaRPr>
          </a:p>
        </p:txBody>
      </p:sp>
      <p:sp>
        <p:nvSpPr>
          <p:cNvPr id="20" name=" 221"/>
          <p:cNvSpPr/>
          <p:nvPr/>
        </p:nvSpPr>
        <p:spPr>
          <a:xfrm rot="5400000">
            <a:off x="6212542" y="5654271"/>
            <a:ext cx="399044" cy="399042"/>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rgbClr val="7A9C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lumMod val="75000"/>
                  <a:lumOff val="25000"/>
                </a:schemeClr>
              </a:solidFill>
            </a:endParaRPr>
          </a:p>
        </p:txBody>
      </p:sp>
      <p:sp>
        <p:nvSpPr>
          <p:cNvPr id="22" name="文本框 36"/>
          <p:cNvSpPr txBox="1"/>
          <p:nvPr/>
        </p:nvSpPr>
        <p:spPr>
          <a:xfrm>
            <a:off x="6912127" y="4408878"/>
            <a:ext cx="3695989"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r>
              <a:rPr lang="zh-CN" altLang="en-US"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专门指导</a:t>
            </a:r>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endPar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endParaRPr>
          </a:p>
        </p:txBody>
      </p:sp>
      <p:sp>
        <p:nvSpPr>
          <p:cNvPr id="23" name="文本框 36"/>
          <p:cNvSpPr txBox="1"/>
          <p:nvPr/>
        </p:nvSpPr>
        <p:spPr>
          <a:xfrm>
            <a:off x="6912127" y="5623633"/>
            <a:ext cx="3695989"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r>
              <a:rPr lang="zh-CN" altLang="en-US"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支持软件</a:t>
            </a:r>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endPar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2000">
              <a:srgbClr val="F0F4F5"/>
            </a:gs>
            <a:gs pos="31000">
              <a:srgbClr val="F1F5F6"/>
            </a:gs>
            <a:gs pos="79000">
              <a:srgbClr val="F2F6F7"/>
            </a:gs>
            <a:gs pos="97000">
              <a:srgbClr val="E2E4E3"/>
            </a:gs>
          </a:gsLst>
          <a:lin ang="5400000" scaled="1"/>
        </a:gra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7728"/>
          <a:stretch>
            <a:fillRect/>
          </a:stretch>
        </p:blipFill>
        <p:spPr>
          <a:xfrm>
            <a:off x="6410284" y="0"/>
            <a:ext cx="5781717" cy="6858000"/>
          </a:xfrm>
          <a:prstGeom prst="rect">
            <a:avLst/>
          </a:prstGeom>
        </p:spPr>
      </p:pic>
      <p:grpSp>
        <p:nvGrpSpPr>
          <p:cNvPr id="25" name="组合 24"/>
          <p:cNvGrpSpPr/>
          <p:nvPr/>
        </p:nvGrpSpPr>
        <p:grpSpPr>
          <a:xfrm>
            <a:off x="1654777" y="2898974"/>
            <a:ext cx="4653907" cy="1952169"/>
            <a:chOff x="8039077" y="2905035"/>
            <a:chExt cx="4653907" cy="1952169"/>
          </a:xfrm>
        </p:grpSpPr>
        <p:sp>
          <p:nvSpPr>
            <p:cNvPr id="26" name="文本框 25"/>
            <p:cNvSpPr txBox="1"/>
            <p:nvPr/>
          </p:nvSpPr>
          <p:spPr>
            <a:xfrm>
              <a:off x="8039077" y="2905035"/>
              <a:ext cx="4653907" cy="1445260"/>
            </a:xfrm>
            <a:prstGeom prst="rect">
              <a:avLst/>
            </a:prstGeom>
            <a:noFill/>
          </p:spPr>
          <p:txBody>
            <a:bodyPr wrap="square" rtlCol="0">
              <a:spAutoFit/>
            </a:bodyPr>
            <a:lstStyle/>
            <a:p>
              <a:pPr algn="ctr"/>
              <a:r>
                <a:rPr lang="en-US" altLang="zh-CN" sz="8800" dirty="0">
                  <a:solidFill>
                    <a:srgbClr val="7A9C43"/>
                  </a:solidFill>
                  <a:latin typeface="微软雅黑" panose="020B0503020204020204" pitchFamily="34" charset="-122"/>
                  <a:ea typeface="微软雅黑" panose="020B0503020204020204" pitchFamily="34" charset="-122"/>
                </a:rPr>
                <a:t>Part 06</a:t>
              </a:r>
              <a:endParaRPr lang="en-US" altLang="zh-CN" sz="8800" dirty="0">
                <a:solidFill>
                  <a:srgbClr val="7A9C43"/>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8234671" y="4212044"/>
              <a:ext cx="4262718" cy="645160"/>
            </a:xfrm>
            <a:prstGeom prst="rect">
              <a:avLst/>
            </a:prstGeom>
            <a:noFill/>
          </p:spPr>
          <p:txBody>
            <a:bodyPr wrap="square" rtlCol="0">
              <a:spAutoFit/>
            </a:bodyPr>
            <a:lstStyle/>
            <a:p>
              <a:pPr algn="ctr" defTabSz="685800">
                <a:defRPr/>
              </a:pPr>
              <a:r>
                <a:rPr lang="zh-CN" altLang="en-US" sz="3600" spc="600" dirty="0">
                  <a:solidFill>
                    <a:srgbClr val="7A9C43"/>
                  </a:solidFill>
                  <a:latin typeface="微软雅黑" panose="020B0503020204020204" pitchFamily="34" charset="-122"/>
                  <a:ea typeface="微软雅黑" panose="020B0503020204020204" pitchFamily="34" charset="-122"/>
                </a:rPr>
                <a:t>运用</a:t>
              </a:r>
              <a:r>
                <a:rPr lang="zh-CN" altLang="en-US" sz="3600" spc="600" dirty="0">
                  <a:solidFill>
                    <a:srgbClr val="7A9C43"/>
                  </a:solidFill>
                  <a:latin typeface="微软雅黑" panose="020B0503020204020204" pitchFamily="34" charset="-122"/>
                  <a:ea typeface="微软雅黑" panose="020B0503020204020204" pitchFamily="34" charset="-122"/>
                </a:rPr>
                <a:t>设计</a:t>
              </a:r>
              <a:endParaRPr lang="zh-CN" altLang="en-US" sz="3600" spc="600" dirty="0">
                <a:solidFill>
                  <a:srgbClr val="7A9C43"/>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9EDEE"/>
        </a:solidFill>
        <a:effectLst/>
      </p:bgPr>
    </p:bg>
    <p:spTree>
      <p:nvGrpSpPr>
        <p:cNvPr id="1" name=""/>
        <p:cNvGrpSpPr/>
        <p:nvPr/>
      </p:nvGrpSpPr>
      <p:grpSpPr>
        <a:xfrm>
          <a:off x="0" y="0"/>
          <a:ext cx="0" cy="0"/>
          <a:chOff x="0" y="0"/>
          <a:chExt cx="0" cy="0"/>
        </a:xfrm>
      </p:grpSpPr>
      <p:grpSp>
        <p:nvGrpSpPr>
          <p:cNvPr id="6" name="组合 5"/>
          <p:cNvGrpSpPr/>
          <p:nvPr/>
        </p:nvGrpSpPr>
        <p:grpSpPr>
          <a:xfrm>
            <a:off x="367514" y="330112"/>
            <a:ext cx="724644" cy="722736"/>
            <a:chOff x="4750828" y="1491255"/>
            <a:chExt cx="724644" cy="722736"/>
          </a:xfrm>
        </p:grpSpPr>
        <p:sp>
          <p:nvSpPr>
            <p:cNvPr id="7" name="Oval 5"/>
            <p:cNvSpPr>
              <a:spLocks noChangeArrowheads="1"/>
            </p:cNvSpPr>
            <p:nvPr/>
          </p:nvSpPr>
          <p:spPr bwMode="auto">
            <a:xfrm>
              <a:off x="4750828" y="1491255"/>
              <a:ext cx="724644" cy="722736"/>
            </a:xfrm>
            <a:prstGeom prst="ellipse">
              <a:avLst/>
            </a:prstGeom>
            <a:solidFill>
              <a:srgbClr val="7A9C43"/>
            </a:solidFill>
            <a:ln w="5715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chemeClr val="bg1"/>
                </a:solidFill>
              </a:endParaRPr>
            </a:p>
          </p:txBody>
        </p:sp>
        <p:sp>
          <p:nvSpPr>
            <p:cNvPr id="8" name="TextBox 14"/>
            <p:cNvSpPr txBox="1">
              <a:spLocks noChangeArrowheads="1"/>
            </p:cNvSpPr>
            <p:nvPr/>
          </p:nvSpPr>
          <p:spPr bwMode="auto">
            <a:xfrm>
              <a:off x="4810823" y="1591013"/>
              <a:ext cx="6210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800" b="1" dirty="0">
                  <a:solidFill>
                    <a:schemeClr val="bg1"/>
                  </a:solidFill>
                  <a:latin typeface="微软雅黑" panose="020B0503020204020204" pitchFamily="34" charset="-122"/>
                  <a:ea typeface="微软雅黑" panose="020B0503020204020204" pitchFamily="34" charset="-122"/>
                </a:rPr>
                <a:t>06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1092158" y="429870"/>
            <a:ext cx="3489158" cy="52197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数据字典设计</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3" name="表格 2"/>
          <p:cNvGraphicFramePr/>
          <p:nvPr>
            <p:custDataLst>
              <p:tags r:id="rId1"/>
            </p:custDataLst>
          </p:nvPr>
        </p:nvGraphicFramePr>
        <p:xfrm>
          <a:off x="1048385" y="1052830"/>
          <a:ext cx="10299700" cy="2273935"/>
        </p:xfrm>
        <a:graphic>
          <a:graphicData uri="http://schemas.openxmlformats.org/drawingml/2006/table">
            <a:tbl>
              <a:tblPr firstRow="1" bandRow="1">
                <a:tableStyleId>{5940675A-B579-460E-94D1-54222C63F5DA}</a:tableStyleId>
              </a:tblPr>
              <a:tblGrid>
                <a:gridCol w="2574925"/>
                <a:gridCol w="2574925"/>
                <a:gridCol w="2574925"/>
                <a:gridCol w="2574925"/>
              </a:tblGrid>
              <a:tr h="379095">
                <a:tc gridSpan="2">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表名</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p>
                      <a:pPr indent="0">
                        <a:buNone/>
                      </a:pPr>
                      <a:r>
                        <a:rPr lang="en-US" sz="1800" b="0">
                          <a:latin typeface="微软雅黑" panose="020B0503020204020204" pitchFamily="34" charset="-122"/>
                          <a:ea typeface="微软雅黑" panose="020B0503020204020204" pitchFamily="34" charset="-122"/>
                          <a:cs typeface="微软雅黑" panose="020B0503020204020204" pitchFamily="34" charset="-122"/>
                        </a:rPr>
                        <a:t>用户数据表（user） </a:t>
                      </a:r>
                      <a:endParaRPr lang="en-US" altLang="en-US" sz="18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79095">
                <a:tc gridSpan="2">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描述</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记录用户信息</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79095">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字段</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类型</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微软雅黑" panose="020B0503020204020204" pitchFamily="34" charset="-122"/>
                        </a:rPr>
                        <a:t>可为null</a:t>
                      </a:r>
                      <a:endParaRPr lang="en-US" altLang="en-US" sz="18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备注</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57555">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Userid</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Int</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y</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用于统计，标记</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9095">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UserName</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char(64) </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n</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微软雅黑" panose="020B0503020204020204" pitchFamily="34" charset="-122"/>
                        </a:rPr>
                        <a:t>用户姓名 </a:t>
                      </a:r>
                      <a:endParaRPr lang="en-US" altLang="en-US" sz="18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4" name="表格 3"/>
          <p:cNvGraphicFramePr/>
          <p:nvPr>
            <p:custDataLst>
              <p:tags r:id="rId2"/>
            </p:custDataLst>
          </p:nvPr>
        </p:nvGraphicFramePr>
        <p:xfrm>
          <a:off x="1047115" y="3803650"/>
          <a:ext cx="10302240" cy="2506980"/>
        </p:xfrm>
        <a:graphic>
          <a:graphicData uri="http://schemas.openxmlformats.org/drawingml/2006/table">
            <a:tbl>
              <a:tblPr firstRow="1" bandRow="1">
                <a:tableStyleId>{5940675A-B579-460E-94D1-54222C63F5DA}</a:tableStyleId>
              </a:tblPr>
              <a:tblGrid>
                <a:gridCol w="2575560"/>
                <a:gridCol w="2575560"/>
                <a:gridCol w="2575560"/>
                <a:gridCol w="2575560"/>
              </a:tblGrid>
              <a:tr h="417830">
                <a:tc gridSpan="2">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表名</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p>
                      <a:pPr indent="0">
                        <a:buNone/>
                      </a:pPr>
                      <a:r>
                        <a:rPr lang="en-US" sz="1800" b="0">
                          <a:latin typeface="微软雅黑" panose="020B0503020204020204" pitchFamily="34" charset="-122"/>
                          <a:ea typeface="微软雅黑" panose="020B0503020204020204" pitchFamily="34" charset="-122"/>
                          <a:cs typeface="微软雅黑" panose="020B0503020204020204" pitchFamily="34" charset="-122"/>
                        </a:rPr>
                        <a:t>管理员数据表（Administrator） </a:t>
                      </a:r>
                      <a:endParaRPr lang="en-US" altLang="en-US" sz="18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17830">
                <a:tc gridSpan="2">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描述</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记录管理员信息</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17830">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字段</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类型</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微软雅黑" panose="020B0503020204020204" pitchFamily="34" charset="-122"/>
                        </a:rPr>
                        <a:t>可为null</a:t>
                      </a:r>
                      <a:endParaRPr lang="en-US" altLang="en-US" sz="18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备注</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35660">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Administratorid</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Int</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y</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用于统计，标记</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7830">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AdministratorName</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char(64) </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n</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微软雅黑" panose="020B0503020204020204" pitchFamily="34" charset="-122"/>
                        </a:rPr>
                        <a:t>管理员姓名 </a:t>
                      </a:r>
                      <a:endParaRPr lang="en-US" altLang="en-US" sz="18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9EDEE"/>
        </a:solidFill>
        <a:effectLst/>
      </p:bgPr>
    </p:bg>
    <p:spTree>
      <p:nvGrpSpPr>
        <p:cNvPr id="1" name=""/>
        <p:cNvGrpSpPr/>
        <p:nvPr/>
      </p:nvGrpSpPr>
      <p:grpSpPr>
        <a:xfrm>
          <a:off x="0" y="0"/>
          <a:ext cx="0" cy="0"/>
          <a:chOff x="0" y="0"/>
          <a:chExt cx="0" cy="0"/>
        </a:xfrm>
      </p:grpSpPr>
      <p:grpSp>
        <p:nvGrpSpPr>
          <p:cNvPr id="6" name="组合 5"/>
          <p:cNvGrpSpPr/>
          <p:nvPr/>
        </p:nvGrpSpPr>
        <p:grpSpPr>
          <a:xfrm>
            <a:off x="367514" y="330112"/>
            <a:ext cx="724644" cy="722736"/>
            <a:chOff x="4750828" y="1491255"/>
            <a:chExt cx="724644" cy="722736"/>
          </a:xfrm>
        </p:grpSpPr>
        <p:sp>
          <p:nvSpPr>
            <p:cNvPr id="7" name="Oval 5"/>
            <p:cNvSpPr>
              <a:spLocks noChangeArrowheads="1"/>
            </p:cNvSpPr>
            <p:nvPr/>
          </p:nvSpPr>
          <p:spPr bwMode="auto">
            <a:xfrm>
              <a:off x="4750828" y="1491255"/>
              <a:ext cx="724644" cy="722736"/>
            </a:xfrm>
            <a:prstGeom prst="ellipse">
              <a:avLst/>
            </a:prstGeom>
            <a:solidFill>
              <a:srgbClr val="7A9C43"/>
            </a:solidFill>
            <a:ln w="5715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chemeClr val="bg1"/>
                </a:solidFill>
              </a:endParaRPr>
            </a:p>
          </p:txBody>
        </p:sp>
        <p:sp>
          <p:nvSpPr>
            <p:cNvPr id="8" name="TextBox 14"/>
            <p:cNvSpPr txBox="1">
              <a:spLocks noChangeArrowheads="1"/>
            </p:cNvSpPr>
            <p:nvPr/>
          </p:nvSpPr>
          <p:spPr bwMode="auto">
            <a:xfrm>
              <a:off x="4810823" y="1591013"/>
              <a:ext cx="6210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800" b="1" dirty="0">
                  <a:solidFill>
                    <a:schemeClr val="bg1"/>
                  </a:solidFill>
                  <a:latin typeface="微软雅黑" panose="020B0503020204020204" pitchFamily="34" charset="-122"/>
                  <a:ea typeface="微软雅黑" panose="020B0503020204020204" pitchFamily="34" charset="-122"/>
                </a:rPr>
                <a:t>06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1092158" y="429870"/>
            <a:ext cx="3489158" cy="52197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数据字典设计</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2" name="表格 1"/>
          <p:cNvGraphicFramePr/>
          <p:nvPr>
            <p:custDataLst>
              <p:tags r:id="rId1"/>
            </p:custDataLst>
          </p:nvPr>
        </p:nvGraphicFramePr>
        <p:xfrm>
          <a:off x="1092200" y="1104265"/>
          <a:ext cx="10162540" cy="2766060"/>
        </p:xfrm>
        <a:graphic>
          <a:graphicData uri="http://schemas.openxmlformats.org/drawingml/2006/table">
            <a:tbl>
              <a:tblPr firstRow="1" bandRow="1">
                <a:tableStyleId>{5940675A-B579-460E-94D1-54222C63F5DA}</a:tableStyleId>
              </a:tblPr>
              <a:tblGrid>
                <a:gridCol w="2540635"/>
                <a:gridCol w="2540635"/>
                <a:gridCol w="2540635"/>
                <a:gridCol w="2540635"/>
              </a:tblGrid>
              <a:tr h="346075">
                <a:tc gridSpan="2">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表名</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p>
                      <a:pPr indent="0">
                        <a:buNone/>
                      </a:pPr>
                      <a:r>
                        <a:rPr lang="en-US" sz="1800" b="0">
                          <a:latin typeface="微软雅黑" panose="020B0503020204020204" pitchFamily="34" charset="-122"/>
                          <a:ea typeface="微软雅黑" panose="020B0503020204020204" pitchFamily="34" charset="-122"/>
                          <a:cs typeface="微软雅黑" panose="020B0503020204020204" pitchFamily="34" charset="-122"/>
                        </a:rPr>
                        <a:t>活动数据表（Activity） </a:t>
                      </a:r>
                      <a:endParaRPr lang="en-US" altLang="en-US" sz="18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44805">
                <a:tc gridSpan="2">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描述</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记录活动信息</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46710">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字段</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类型</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微软雅黑" panose="020B0503020204020204" pitchFamily="34" charset="-122"/>
                        </a:rPr>
                        <a:t>可为null</a:t>
                      </a:r>
                      <a:endParaRPr lang="en-US" altLang="en-US" sz="18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备注</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1515">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Activityid</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char(64)</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y</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用于统计，标记</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6075">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ActivityName</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char(64) </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n</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微软雅黑" panose="020B0503020204020204" pitchFamily="34" charset="-122"/>
                        </a:rPr>
                        <a:t>活动名称 </a:t>
                      </a:r>
                      <a:endParaRPr lang="en-US" altLang="en-US" sz="18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5440">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ActivityTime</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char(64) </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n</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活动时间</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5440">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ActivityLocation</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char(64) </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n</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活动地点</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5" name="表格 4"/>
          <p:cNvGraphicFramePr/>
          <p:nvPr>
            <p:custDataLst>
              <p:tags r:id="rId2"/>
            </p:custDataLst>
          </p:nvPr>
        </p:nvGraphicFramePr>
        <p:xfrm>
          <a:off x="1092200" y="3999230"/>
          <a:ext cx="10162540" cy="2416175"/>
        </p:xfrm>
        <a:graphic>
          <a:graphicData uri="http://schemas.openxmlformats.org/drawingml/2006/table">
            <a:tbl>
              <a:tblPr firstRow="1" bandRow="1">
                <a:tableStyleId>{5940675A-B579-460E-94D1-54222C63F5DA}</a:tableStyleId>
              </a:tblPr>
              <a:tblGrid>
                <a:gridCol w="2540635"/>
                <a:gridCol w="2540635"/>
                <a:gridCol w="2540635"/>
                <a:gridCol w="2540635"/>
              </a:tblGrid>
              <a:tr h="483235">
                <a:tc gridSpan="2">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表名</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p>
                      <a:pPr indent="0">
                        <a:buNone/>
                      </a:pPr>
                      <a:r>
                        <a:rPr lang="en-US" sz="1800" b="0">
                          <a:latin typeface="微软雅黑" panose="020B0503020204020204" pitchFamily="34" charset="-122"/>
                          <a:ea typeface="微软雅黑" panose="020B0503020204020204" pitchFamily="34" charset="-122"/>
                          <a:cs typeface="微软雅黑" panose="020B0503020204020204" pitchFamily="34" charset="-122"/>
                        </a:rPr>
                        <a:t>综测数据表（moral_education） </a:t>
                      </a:r>
                      <a:endParaRPr lang="en-US" altLang="en-US" sz="18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83235">
                <a:tc gridSpan="2">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描述</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记录综测信息</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83235">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字段</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类型</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微软雅黑" panose="020B0503020204020204" pitchFamily="34" charset="-122"/>
                        </a:rPr>
                        <a:t>可为null</a:t>
                      </a:r>
                      <a:endParaRPr lang="en-US" altLang="en-US" sz="18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备注</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3235">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moral_education name</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Int</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n</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综测名称</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3235">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Score</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Int</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n</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宋体" panose="02010600030101010101" pitchFamily="2" charset="-122"/>
                        </a:rPr>
                        <a:t>综测分数</a:t>
                      </a:r>
                      <a:endParaRPr lang="en-US" altLang="en-US" sz="18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9EDEE"/>
        </a:solidFill>
        <a:effectLst/>
      </p:bgPr>
    </p:bg>
    <p:spTree>
      <p:nvGrpSpPr>
        <p:cNvPr id="1" name=""/>
        <p:cNvGrpSpPr/>
        <p:nvPr/>
      </p:nvGrpSpPr>
      <p:grpSpPr>
        <a:xfrm>
          <a:off x="0" y="0"/>
          <a:ext cx="0" cy="0"/>
          <a:chOff x="0" y="0"/>
          <a:chExt cx="0" cy="0"/>
        </a:xfrm>
      </p:grpSpPr>
      <p:grpSp>
        <p:nvGrpSpPr>
          <p:cNvPr id="6" name="组合 5"/>
          <p:cNvGrpSpPr/>
          <p:nvPr/>
        </p:nvGrpSpPr>
        <p:grpSpPr>
          <a:xfrm>
            <a:off x="367514" y="330112"/>
            <a:ext cx="724644" cy="722736"/>
            <a:chOff x="4750828" y="1491255"/>
            <a:chExt cx="724644" cy="722736"/>
          </a:xfrm>
        </p:grpSpPr>
        <p:sp>
          <p:nvSpPr>
            <p:cNvPr id="7" name="Oval 5"/>
            <p:cNvSpPr>
              <a:spLocks noChangeArrowheads="1"/>
            </p:cNvSpPr>
            <p:nvPr/>
          </p:nvSpPr>
          <p:spPr bwMode="auto">
            <a:xfrm>
              <a:off x="4750828" y="1491255"/>
              <a:ext cx="724644" cy="722736"/>
            </a:xfrm>
            <a:prstGeom prst="ellipse">
              <a:avLst/>
            </a:prstGeom>
            <a:solidFill>
              <a:srgbClr val="7A9C43"/>
            </a:solidFill>
            <a:ln w="5715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chemeClr val="bg1"/>
                </a:solidFill>
              </a:endParaRPr>
            </a:p>
          </p:txBody>
        </p:sp>
        <p:sp>
          <p:nvSpPr>
            <p:cNvPr id="8" name="TextBox 14"/>
            <p:cNvSpPr txBox="1">
              <a:spLocks noChangeArrowheads="1"/>
            </p:cNvSpPr>
            <p:nvPr/>
          </p:nvSpPr>
          <p:spPr bwMode="auto">
            <a:xfrm>
              <a:off x="4810823" y="1591013"/>
              <a:ext cx="6210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800" b="1" dirty="0">
                  <a:solidFill>
                    <a:schemeClr val="bg1"/>
                  </a:solidFill>
                  <a:latin typeface="微软雅黑" panose="020B0503020204020204" pitchFamily="34" charset="-122"/>
                  <a:ea typeface="微软雅黑" panose="020B0503020204020204" pitchFamily="34" charset="-122"/>
                </a:rPr>
                <a:t>06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1092158" y="429870"/>
            <a:ext cx="3489158" cy="52197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安全保密</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设计</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044575" y="1042670"/>
            <a:ext cx="10874376" cy="5015865"/>
            <a:chOff x="2590539" y="2436971"/>
            <a:chExt cx="10875091" cy="2734113"/>
          </a:xfrm>
        </p:grpSpPr>
        <p:grpSp>
          <p:nvGrpSpPr>
            <p:cNvPr id="10" name="组合 9"/>
            <p:cNvGrpSpPr/>
            <p:nvPr/>
          </p:nvGrpSpPr>
          <p:grpSpPr>
            <a:xfrm>
              <a:off x="2590539" y="2436971"/>
              <a:ext cx="732361" cy="2734113"/>
              <a:chOff x="6123389" y="2377337"/>
              <a:chExt cx="732361" cy="2734113"/>
            </a:xfrm>
          </p:grpSpPr>
          <p:sp>
            <p:nvSpPr>
              <p:cNvPr id="13" name="Oval 5"/>
              <p:cNvSpPr>
                <a:spLocks noChangeArrowheads="1"/>
              </p:cNvSpPr>
              <p:nvPr/>
            </p:nvSpPr>
            <p:spPr bwMode="auto">
              <a:xfrm>
                <a:off x="6131105" y="2377337"/>
                <a:ext cx="724644" cy="722736"/>
              </a:xfrm>
              <a:prstGeom prst="ellipse">
                <a:avLst/>
              </a:prstGeom>
              <a:no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rgbClr val="7DB56F"/>
                  </a:solidFill>
                </a:endParaRPr>
              </a:p>
            </p:txBody>
          </p:sp>
          <p:sp>
            <p:nvSpPr>
              <p:cNvPr id="14" name="Oval 6"/>
              <p:cNvSpPr>
                <a:spLocks noChangeArrowheads="1"/>
              </p:cNvSpPr>
              <p:nvPr/>
            </p:nvSpPr>
            <p:spPr bwMode="auto">
              <a:xfrm>
                <a:off x="6195784" y="2462140"/>
                <a:ext cx="596939" cy="366902"/>
              </a:xfrm>
              <a:prstGeom prst="ellipse">
                <a:avLst/>
              </a:prstGeom>
              <a:solidFill>
                <a:srgbClr val="7A9C43"/>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dirty="0">
                  <a:solidFill>
                    <a:srgbClr val="7DB56F"/>
                  </a:solidFill>
                </a:endParaRPr>
              </a:p>
            </p:txBody>
          </p:sp>
          <p:sp>
            <p:nvSpPr>
              <p:cNvPr id="15" name="TextBox 14"/>
              <p:cNvSpPr txBox="1">
                <a:spLocks noChangeArrowheads="1"/>
              </p:cNvSpPr>
              <p:nvPr/>
            </p:nvSpPr>
            <p:spPr bwMode="auto">
              <a:xfrm>
                <a:off x="6229488" y="2508870"/>
                <a:ext cx="546945" cy="250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400" dirty="0">
                    <a:solidFill>
                      <a:schemeClr val="bg1"/>
                    </a:solidFill>
                    <a:latin typeface="微软雅黑" panose="020B0503020204020204" pitchFamily="34" charset="-122"/>
                    <a:ea typeface="微软雅黑" panose="020B0503020204020204" pitchFamily="34" charset="-122"/>
                  </a:rPr>
                  <a:t>01</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1" name="Oval 5"/>
              <p:cNvSpPr>
                <a:spLocks noChangeArrowheads="1"/>
              </p:cNvSpPr>
              <p:nvPr/>
            </p:nvSpPr>
            <p:spPr bwMode="auto">
              <a:xfrm>
                <a:off x="6123389" y="3404385"/>
                <a:ext cx="724644" cy="722736"/>
              </a:xfrm>
              <a:prstGeom prst="ellipse">
                <a:avLst/>
              </a:prstGeom>
              <a:no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rgbClr val="7DB56F"/>
                  </a:solidFill>
                </a:endParaRPr>
              </a:p>
            </p:txBody>
          </p:sp>
          <p:sp>
            <p:nvSpPr>
              <p:cNvPr id="25" name="Oval 6"/>
              <p:cNvSpPr>
                <a:spLocks noChangeArrowheads="1"/>
              </p:cNvSpPr>
              <p:nvPr/>
            </p:nvSpPr>
            <p:spPr bwMode="auto">
              <a:xfrm>
                <a:off x="6188163" y="3489120"/>
                <a:ext cx="596939" cy="372094"/>
              </a:xfrm>
              <a:prstGeom prst="ellipse">
                <a:avLst/>
              </a:prstGeom>
              <a:solidFill>
                <a:srgbClr val="7A9C43"/>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rgbClr val="7DB56F"/>
                  </a:solidFill>
                </a:endParaRPr>
              </a:p>
            </p:txBody>
          </p:sp>
          <p:sp>
            <p:nvSpPr>
              <p:cNvPr id="26" name="TextBox 14"/>
              <p:cNvSpPr txBox="1">
                <a:spLocks noChangeArrowheads="1"/>
              </p:cNvSpPr>
              <p:nvPr/>
            </p:nvSpPr>
            <p:spPr bwMode="auto">
              <a:xfrm>
                <a:off x="6221772" y="3543000"/>
                <a:ext cx="546945" cy="250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400" dirty="0">
                    <a:solidFill>
                      <a:schemeClr val="bg1"/>
                    </a:solidFill>
                    <a:latin typeface="微软雅黑" panose="020B0503020204020204" pitchFamily="34" charset="-122"/>
                    <a:ea typeface="微软雅黑" panose="020B0503020204020204" pitchFamily="34" charset="-122"/>
                  </a:rPr>
                  <a:t>02</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7" name="Oval 5"/>
              <p:cNvSpPr>
                <a:spLocks noChangeArrowheads="1"/>
              </p:cNvSpPr>
              <p:nvPr/>
            </p:nvSpPr>
            <p:spPr bwMode="auto">
              <a:xfrm>
                <a:off x="6131106" y="4388714"/>
                <a:ext cx="724644" cy="722736"/>
              </a:xfrm>
              <a:prstGeom prst="ellipse">
                <a:avLst/>
              </a:prstGeom>
              <a:no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rgbClr val="7DB56F"/>
                  </a:solidFill>
                </a:endParaRPr>
              </a:p>
            </p:txBody>
          </p:sp>
          <p:sp>
            <p:nvSpPr>
              <p:cNvPr id="28" name="Oval 6"/>
              <p:cNvSpPr>
                <a:spLocks noChangeArrowheads="1"/>
              </p:cNvSpPr>
              <p:nvPr/>
            </p:nvSpPr>
            <p:spPr bwMode="auto">
              <a:xfrm>
                <a:off x="6195784" y="4453449"/>
                <a:ext cx="596939" cy="361710"/>
              </a:xfrm>
              <a:prstGeom prst="ellipse">
                <a:avLst/>
              </a:prstGeom>
              <a:solidFill>
                <a:srgbClr val="7A9C43"/>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chemeClr val="bg1"/>
                  </a:solidFill>
                </a:endParaRPr>
              </a:p>
            </p:txBody>
          </p:sp>
          <p:sp>
            <p:nvSpPr>
              <p:cNvPr id="29" name="TextBox 14"/>
              <p:cNvSpPr txBox="1">
                <a:spLocks noChangeArrowheads="1"/>
              </p:cNvSpPr>
              <p:nvPr/>
            </p:nvSpPr>
            <p:spPr bwMode="auto">
              <a:xfrm>
                <a:off x="6229489" y="4519906"/>
                <a:ext cx="546945" cy="250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400" dirty="0">
                    <a:solidFill>
                      <a:schemeClr val="bg1"/>
                    </a:solidFill>
                    <a:latin typeface="微软雅黑" panose="020B0503020204020204" pitchFamily="34" charset="-122"/>
                    <a:ea typeface="微软雅黑" panose="020B0503020204020204" pitchFamily="34" charset="-122"/>
                  </a:rPr>
                  <a:t>03</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31" name="文本框 48"/>
            <p:cNvSpPr txBox="1">
              <a:spLocks noChangeArrowheads="1"/>
            </p:cNvSpPr>
            <p:nvPr/>
          </p:nvSpPr>
          <p:spPr bwMode="auto">
            <a:xfrm>
              <a:off x="3315122" y="2568502"/>
              <a:ext cx="10150508" cy="92210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5800">
                <a:defRPr/>
              </a:pPr>
              <a:r>
                <a:rPr lang="zh-CN" altLang="en-US" sz="2400" dirty="0">
                  <a:solidFill>
                    <a:schemeClr val="tx1"/>
                  </a:solidFill>
                  <a:latin typeface="微软雅黑" panose="020B0503020204020204" pitchFamily="34" charset="-122"/>
                  <a:ea typeface="微软雅黑" panose="020B0503020204020204" pitchFamily="34" charset="-122"/>
                </a:rPr>
                <a:t>用户分类：</a:t>
              </a:r>
              <a:endParaRPr lang="zh-CN" altLang="en-US" sz="2800" dirty="0">
                <a:solidFill>
                  <a:srgbClr val="7A9C43"/>
                </a:solidFill>
                <a:latin typeface="微软雅黑" panose="020B0503020204020204" pitchFamily="34" charset="-122"/>
                <a:ea typeface="微软雅黑" panose="020B0503020204020204" pitchFamily="34" charset="-122"/>
              </a:endParaRPr>
            </a:p>
            <a:p>
              <a:pPr defTabSz="685800">
                <a:defRPr/>
              </a:pPr>
              <a:r>
                <a:rPr lang="en-US" altLang="zh-CN" sz="1200" dirty="0">
                  <a:solidFill>
                    <a:srgbClr val="7A9C43"/>
                  </a:solidFill>
                  <a:latin typeface="微软雅黑" panose="020B0503020204020204" pitchFamily="34" charset="-122"/>
                  <a:ea typeface="微软雅黑" panose="020B0503020204020204" pitchFamily="34" charset="-122"/>
                </a:rPr>
                <a:t>	</a:t>
              </a:r>
              <a:r>
                <a:rPr lang="zh-CN" altLang="en-US" sz="1600" b="1" dirty="0">
                  <a:solidFill>
                    <a:srgbClr val="7A9C43"/>
                  </a:solidFill>
                  <a:latin typeface="微软雅黑" panose="020B0503020204020204" pitchFamily="34" charset="-122"/>
                  <a:ea typeface="微软雅黑" panose="020B0503020204020204" pitchFamily="34" charset="-122"/>
                </a:rPr>
                <a:t>有数据库登录权限的用户才能进入数据库管理系统，才能使用数据库管理系统所提供的各类工具和实用程序。这类用户只能查阅部分数据库信息，不能更改数据库中的任何数据。具有资源管理权限的用户，除了拥有上一类的用户权限外，还有创建数据库表、索引等数据库对象的权限，可以在权限允许的范围内修改、查询数据库。具有数据库管理员权限的用户将具有数据库管理的一切权限，包括访问任何用户的任何数据。同时数据库管理员必须修改其默认密码。</a:t>
              </a:r>
              <a:endParaRPr lang="zh-CN" altLang="en-US" sz="1600" b="1" dirty="0">
                <a:solidFill>
                  <a:srgbClr val="7A9C43"/>
                </a:solidFill>
                <a:latin typeface="微软雅黑" panose="020B0503020204020204" pitchFamily="34" charset="-122"/>
                <a:ea typeface="微软雅黑" panose="020B0503020204020204" pitchFamily="34" charset="-122"/>
              </a:endParaRPr>
            </a:p>
          </p:txBody>
        </p:sp>
        <p:sp>
          <p:nvSpPr>
            <p:cNvPr id="32" name="文本框 48"/>
            <p:cNvSpPr txBox="1">
              <a:spLocks noChangeArrowheads="1"/>
            </p:cNvSpPr>
            <p:nvPr/>
          </p:nvSpPr>
          <p:spPr bwMode="auto">
            <a:xfrm>
              <a:off x="3329093" y="3609327"/>
              <a:ext cx="10136537" cy="38524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5800">
                <a:defRPr/>
              </a:pPr>
              <a:r>
                <a:rPr lang="zh-CN" altLang="en-US" sz="2400" dirty="0">
                  <a:solidFill>
                    <a:schemeClr val="tx1"/>
                  </a:solidFill>
                  <a:latin typeface="微软雅黑" panose="020B0503020204020204" pitchFamily="34" charset="-122"/>
                  <a:ea typeface="微软雅黑" panose="020B0503020204020204" pitchFamily="34" charset="-122"/>
                </a:rPr>
                <a:t>数据分类：</a:t>
              </a:r>
              <a:endParaRPr lang="zh-CN" altLang="en-US" sz="2400" dirty="0">
                <a:solidFill>
                  <a:schemeClr val="tx1"/>
                </a:solidFill>
                <a:latin typeface="微软雅黑" panose="020B0503020204020204" pitchFamily="34" charset="-122"/>
                <a:ea typeface="微软雅黑" panose="020B0503020204020204" pitchFamily="34" charset="-122"/>
              </a:endParaRPr>
            </a:p>
            <a:p>
              <a:pPr defTabSz="685800">
                <a:defRPr/>
              </a:pPr>
              <a:r>
                <a:rPr lang="en-US" altLang="zh-CN" sz="1000" dirty="0">
                  <a:solidFill>
                    <a:srgbClr val="7A9C43"/>
                  </a:solidFill>
                  <a:latin typeface="微软雅黑" panose="020B0503020204020204" pitchFamily="34" charset="-122"/>
                  <a:ea typeface="微软雅黑" panose="020B0503020204020204" pitchFamily="34" charset="-122"/>
                </a:rPr>
                <a:t>	</a:t>
              </a:r>
              <a:r>
                <a:rPr lang="zh-CN" altLang="en-US" sz="1600" b="1" dirty="0">
                  <a:solidFill>
                    <a:srgbClr val="7A9C43"/>
                  </a:solidFill>
                  <a:latin typeface="微软雅黑" panose="020B0503020204020204" pitchFamily="34" charset="-122"/>
                  <a:ea typeface="微软雅黑" panose="020B0503020204020204" pitchFamily="34" charset="-122"/>
                </a:rPr>
                <a:t>管理员把某用户可查询的数据逻辑上归并起来，并赋予名称，再把该视图的查询权限授予用户。</a:t>
              </a:r>
              <a:endParaRPr lang="zh-CN" altLang="en-US" sz="1600" b="1" dirty="0">
                <a:solidFill>
                  <a:srgbClr val="7A9C43"/>
                </a:solidFill>
                <a:latin typeface="微软雅黑" panose="020B0503020204020204" pitchFamily="34" charset="-122"/>
                <a:ea typeface="微软雅黑" panose="020B0503020204020204" pitchFamily="34" charset="-122"/>
              </a:endParaRPr>
            </a:p>
          </p:txBody>
        </p:sp>
        <p:sp>
          <p:nvSpPr>
            <p:cNvPr id="33" name="文本框 48"/>
            <p:cNvSpPr txBox="1">
              <a:spLocks noChangeArrowheads="1"/>
            </p:cNvSpPr>
            <p:nvPr/>
          </p:nvSpPr>
          <p:spPr bwMode="auto">
            <a:xfrm>
              <a:off x="3329093" y="4568465"/>
              <a:ext cx="10136537" cy="58669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5800">
                <a:defRPr/>
              </a:pPr>
              <a:r>
                <a:rPr lang="zh-CN" altLang="en-US" sz="2400" dirty="0">
                  <a:solidFill>
                    <a:schemeClr val="tx1"/>
                  </a:solidFill>
                  <a:latin typeface="微软雅黑" panose="020B0503020204020204" pitchFamily="34" charset="-122"/>
                  <a:ea typeface="微软雅黑" panose="020B0503020204020204" pitchFamily="34" charset="-122"/>
                </a:rPr>
                <a:t>数据安全保证：</a:t>
              </a:r>
              <a:endParaRPr lang="zh-CN" altLang="en-US" sz="2400" dirty="0">
                <a:solidFill>
                  <a:srgbClr val="7A9C43"/>
                </a:solidFill>
                <a:latin typeface="微软雅黑" panose="020B0503020204020204" pitchFamily="34" charset="-122"/>
                <a:ea typeface="微软雅黑" panose="020B0503020204020204" pitchFamily="34" charset="-122"/>
              </a:endParaRPr>
            </a:p>
            <a:p>
              <a:pPr defTabSz="685800">
                <a:defRPr/>
              </a:pPr>
              <a:r>
                <a:rPr lang="en-US" altLang="zh-CN" sz="2400" dirty="0">
                  <a:solidFill>
                    <a:srgbClr val="7A9C43"/>
                  </a:solidFill>
                  <a:latin typeface="微软雅黑" panose="020B0503020204020204" pitchFamily="34" charset="-122"/>
                  <a:ea typeface="微软雅黑" panose="020B0503020204020204" pitchFamily="34" charset="-122"/>
                </a:rPr>
                <a:t>	</a:t>
              </a:r>
              <a:r>
                <a:rPr lang="en-US" altLang="zh-CN" sz="1600" b="1" dirty="0">
                  <a:solidFill>
                    <a:srgbClr val="7A9C43"/>
                  </a:solidFill>
                  <a:latin typeface="微软雅黑" panose="020B0503020204020204" pitchFamily="34" charset="-122"/>
                  <a:ea typeface="微软雅黑" panose="020B0503020204020204" pitchFamily="34" charset="-122"/>
                </a:rPr>
                <a:t>使用者在使用此数据库时，不同的访问者的登陆账号不同，权限不同，并且增加了密码设置，因此相当于对数据的访问设置了权限，所以数据可以说是安全的。</a:t>
              </a:r>
              <a:endParaRPr lang="en-US" altLang="zh-CN" sz="1600" b="1" dirty="0">
                <a:solidFill>
                  <a:srgbClr val="7A9C43"/>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2000">
              <a:srgbClr val="F0F4F5"/>
            </a:gs>
            <a:gs pos="31000">
              <a:srgbClr val="F1F5F6"/>
            </a:gs>
            <a:gs pos="79000">
              <a:srgbClr val="F2F6F7"/>
            </a:gs>
            <a:gs pos="97000">
              <a:srgbClr val="E2E4E3"/>
            </a:gs>
          </a:gsLst>
          <a:lin ang="5400000" scaled="1"/>
        </a:gra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7728"/>
          <a:stretch>
            <a:fillRect/>
          </a:stretch>
        </p:blipFill>
        <p:spPr>
          <a:xfrm>
            <a:off x="6410284" y="0"/>
            <a:ext cx="5781717" cy="6858000"/>
          </a:xfrm>
          <a:prstGeom prst="rect">
            <a:avLst/>
          </a:prstGeom>
        </p:spPr>
      </p:pic>
      <p:grpSp>
        <p:nvGrpSpPr>
          <p:cNvPr id="6" name="组合 5"/>
          <p:cNvGrpSpPr/>
          <p:nvPr/>
        </p:nvGrpSpPr>
        <p:grpSpPr>
          <a:xfrm>
            <a:off x="1529815" y="3429000"/>
            <a:ext cx="4566185" cy="1760220"/>
            <a:chOff x="1421120" y="3155089"/>
            <a:chExt cx="4566185" cy="1760220"/>
          </a:xfrm>
        </p:grpSpPr>
        <p:sp>
          <p:nvSpPr>
            <p:cNvPr id="7" name="0"/>
            <p:cNvSpPr>
              <a:spLocks noChangeArrowheads="1"/>
            </p:cNvSpPr>
            <p:nvPr/>
          </p:nvSpPr>
          <p:spPr bwMode="auto">
            <a:xfrm>
              <a:off x="1857553" y="4176645"/>
              <a:ext cx="369331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defRPr/>
              </a:pPr>
              <a:r>
                <a:rPr lang="zh-CN" altLang="en-US" sz="4800" dirty="0">
                  <a:solidFill>
                    <a:srgbClr val="7A9C43"/>
                  </a:solidFill>
                  <a:latin typeface="微软雅黑" panose="020B0503020204020204" pitchFamily="34" charset="-122"/>
                  <a:ea typeface="微软雅黑" panose="020B0503020204020204" pitchFamily="34" charset="-122"/>
                  <a:cs typeface="hakuyoxingshu7000" panose="02000600000000000000" pitchFamily="2" charset="-122"/>
                </a:rPr>
                <a:t>感谢各位观看</a:t>
              </a:r>
              <a:endParaRPr lang="en-US" altLang="zh-CN" sz="4800" dirty="0">
                <a:solidFill>
                  <a:srgbClr val="7A9C43"/>
                </a:solidFill>
                <a:latin typeface="微软雅黑" panose="020B0503020204020204" pitchFamily="34" charset="-122"/>
                <a:ea typeface="微软雅黑" panose="020B0503020204020204" pitchFamily="34" charset="-122"/>
                <a:cs typeface="hakuyoxingshu7000" panose="02000600000000000000" pitchFamily="2" charset="-122"/>
              </a:endParaRPr>
            </a:p>
          </p:txBody>
        </p:sp>
        <p:sp>
          <p:nvSpPr>
            <p:cNvPr id="8" name="0"/>
            <p:cNvSpPr>
              <a:spLocks noChangeArrowheads="1"/>
            </p:cNvSpPr>
            <p:nvPr/>
          </p:nvSpPr>
          <p:spPr bwMode="auto">
            <a:xfrm>
              <a:off x="1421120" y="3155089"/>
              <a:ext cx="456618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6000" dirty="0">
                  <a:solidFill>
                    <a:srgbClr val="7A9C43"/>
                  </a:solidFill>
                  <a:latin typeface="微软雅黑" panose="020B0503020204020204" pitchFamily="34" charset="-122"/>
                  <a:ea typeface="微软雅黑" panose="020B0503020204020204" pitchFamily="34" charset="-122"/>
                  <a:cs typeface="hakuyoxingshu7000" panose="02000600000000000000" pitchFamily="2" charset="-122"/>
                </a:rPr>
                <a:t>THANK YOU</a:t>
              </a:r>
              <a:endParaRPr lang="en-US" altLang="zh-CN" sz="6000" dirty="0">
                <a:solidFill>
                  <a:srgbClr val="7A9C43"/>
                </a:solidFill>
                <a:latin typeface="微软雅黑" panose="020B0503020204020204" pitchFamily="34" charset="-122"/>
                <a:ea typeface="微软雅黑" panose="020B0503020204020204" pitchFamily="34" charset="-122"/>
                <a:cs typeface="hakuyoxingshu7000" panose="02000600000000000000" pitchFamily="2"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2000">
              <a:srgbClr val="F0F4F5"/>
            </a:gs>
            <a:gs pos="31000">
              <a:srgbClr val="F1F5F6"/>
            </a:gs>
            <a:gs pos="79000">
              <a:srgbClr val="F2F6F7"/>
            </a:gs>
            <a:gs pos="97000">
              <a:srgbClr val="E2E4E3"/>
            </a:gs>
          </a:gsLst>
          <a:lin ang="5400000" scaled="1"/>
        </a:gra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7728"/>
          <a:stretch>
            <a:fillRect/>
          </a:stretch>
        </p:blipFill>
        <p:spPr>
          <a:xfrm>
            <a:off x="6410284" y="0"/>
            <a:ext cx="5781717" cy="6858000"/>
          </a:xfrm>
          <a:prstGeom prst="rect">
            <a:avLst/>
          </a:prstGeom>
        </p:spPr>
      </p:pic>
      <p:grpSp>
        <p:nvGrpSpPr>
          <p:cNvPr id="16" name="组合 15"/>
          <p:cNvGrpSpPr/>
          <p:nvPr/>
        </p:nvGrpSpPr>
        <p:grpSpPr>
          <a:xfrm>
            <a:off x="1785877" y="840534"/>
            <a:ext cx="3922068" cy="5156609"/>
            <a:chOff x="1572517" y="1014814"/>
            <a:chExt cx="3922068" cy="5156609"/>
          </a:xfrm>
        </p:grpSpPr>
        <p:grpSp>
          <p:nvGrpSpPr>
            <p:cNvPr id="17" name="组合 16"/>
            <p:cNvGrpSpPr/>
            <p:nvPr/>
          </p:nvGrpSpPr>
          <p:grpSpPr>
            <a:xfrm>
              <a:off x="1572517" y="1014814"/>
              <a:ext cx="2868088" cy="5156609"/>
              <a:chOff x="5105367" y="955180"/>
              <a:chExt cx="2868088" cy="5156609"/>
            </a:xfrm>
          </p:grpSpPr>
          <p:sp>
            <p:nvSpPr>
              <p:cNvPr id="22" name="文本框 11"/>
              <p:cNvSpPr txBox="1"/>
              <p:nvPr/>
            </p:nvSpPr>
            <p:spPr bwMode="auto">
              <a:xfrm>
                <a:off x="5105367" y="955180"/>
                <a:ext cx="1362873" cy="707886"/>
              </a:xfrm>
              <a:prstGeom prst="rect">
                <a:avLst/>
              </a:prstGeom>
              <a:noFill/>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R="0" algn="ctr" defTabSz="685800" eaLnBrk="1" fontAlgn="auto" hangingPunct="1">
                  <a:spcBef>
                    <a:spcPts val="0"/>
                  </a:spcBef>
                  <a:spcAft>
                    <a:spcPts val="0"/>
                  </a:spcAft>
                  <a:buClrTx/>
                  <a:buSzTx/>
                  <a:buFontTx/>
                  <a:buNone/>
                  <a:defRPr/>
                </a:pPr>
                <a:r>
                  <a:rPr kumimoji="0" lang="zh-CN" altLang="en-US" sz="4000" kern="1200" cap="none" spc="0" normalizeH="0" baseline="0" noProof="0" dirty="0">
                    <a:solidFill>
                      <a:srgbClr val="7A9C43"/>
                    </a:solidFill>
                    <a:latin typeface="微软雅黑" panose="020B0503020204020204" pitchFamily="34" charset="-122"/>
                    <a:ea typeface="微软雅黑" panose="020B0503020204020204" pitchFamily="34" charset="-122"/>
                  </a:rPr>
                  <a:t>目 录</a:t>
                </a:r>
                <a:endParaRPr kumimoji="0" lang="zh-CN" altLang="en-US" sz="4000" kern="1200" cap="none" spc="0" normalizeH="0" baseline="0" noProof="0" dirty="0">
                  <a:solidFill>
                    <a:srgbClr val="7A9C43"/>
                  </a:solidFill>
                  <a:latin typeface="微软雅黑" panose="020B0503020204020204" pitchFamily="34" charset="-122"/>
                  <a:ea typeface="微软雅黑" panose="020B0503020204020204" pitchFamily="34" charset="-122"/>
                </a:endParaRPr>
              </a:p>
            </p:txBody>
          </p:sp>
          <p:sp>
            <p:nvSpPr>
              <p:cNvPr id="23" name="TextBox 6"/>
              <p:cNvSpPr txBox="1">
                <a:spLocks noChangeArrowheads="1"/>
              </p:cNvSpPr>
              <p:nvPr/>
            </p:nvSpPr>
            <p:spPr bwMode="auto">
              <a:xfrm>
                <a:off x="6424633" y="1233852"/>
                <a:ext cx="15488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dirty="0">
                    <a:solidFill>
                      <a:srgbClr val="7A9C43"/>
                    </a:solidFill>
                    <a:latin typeface="微软雅黑" panose="020B0503020204020204" pitchFamily="34" charset="-122"/>
                    <a:ea typeface="微软雅黑" panose="020B0503020204020204" pitchFamily="34" charset="-122"/>
                  </a:rPr>
                  <a:t>CONTENTS</a:t>
                </a:r>
                <a:endParaRPr lang="zh-CN" altLang="en-US" dirty="0">
                  <a:solidFill>
                    <a:srgbClr val="7A9C43"/>
                  </a:solidFill>
                  <a:latin typeface="微软雅黑" panose="020B0503020204020204" pitchFamily="34" charset="-122"/>
                  <a:ea typeface="微软雅黑" panose="020B0503020204020204" pitchFamily="34" charset="-122"/>
                </a:endParaRPr>
              </a:p>
            </p:txBody>
          </p:sp>
          <p:sp>
            <p:nvSpPr>
              <p:cNvPr id="24" name="Oval 5"/>
              <p:cNvSpPr>
                <a:spLocks noChangeArrowheads="1"/>
              </p:cNvSpPr>
              <p:nvPr/>
            </p:nvSpPr>
            <p:spPr bwMode="auto">
              <a:xfrm>
                <a:off x="6131105" y="2377337"/>
                <a:ext cx="724644" cy="722736"/>
              </a:xfrm>
              <a:prstGeom prst="ellipse">
                <a:avLst/>
              </a:prstGeom>
              <a:no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rgbClr val="7DB56F"/>
                  </a:solidFill>
                </a:endParaRPr>
              </a:p>
            </p:txBody>
          </p:sp>
          <p:sp>
            <p:nvSpPr>
              <p:cNvPr id="38" name="Oval 6"/>
              <p:cNvSpPr>
                <a:spLocks noChangeArrowheads="1"/>
              </p:cNvSpPr>
              <p:nvPr/>
            </p:nvSpPr>
            <p:spPr bwMode="auto">
              <a:xfrm>
                <a:off x="6195942" y="2462220"/>
                <a:ext cx="596879" cy="554878"/>
              </a:xfrm>
              <a:prstGeom prst="ellipse">
                <a:avLst/>
              </a:prstGeom>
              <a:solidFill>
                <a:srgbClr val="7A9C43"/>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dirty="0">
                  <a:solidFill>
                    <a:srgbClr val="7DB56F"/>
                  </a:solidFill>
                </a:endParaRPr>
              </a:p>
            </p:txBody>
          </p:sp>
          <p:sp>
            <p:nvSpPr>
              <p:cNvPr id="39" name="TextBox 14"/>
              <p:cNvSpPr txBox="1">
                <a:spLocks noChangeArrowheads="1"/>
              </p:cNvSpPr>
              <p:nvPr/>
            </p:nvSpPr>
            <p:spPr bwMode="auto">
              <a:xfrm>
                <a:off x="6229488" y="2508870"/>
                <a:ext cx="5469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400" dirty="0">
                    <a:solidFill>
                      <a:schemeClr val="bg1"/>
                    </a:solidFill>
                    <a:latin typeface="微软雅黑" panose="020B0503020204020204" pitchFamily="34" charset="-122"/>
                    <a:ea typeface="微软雅黑" panose="020B0503020204020204" pitchFamily="34" charset="-122"/>
                  </a:rPr>
                  <a:t>01</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40" name="Oval 5"/>
              <p:cNvSpPr>
                <a:spLocks noChangeArrowheads="1"/>
              </p:cNvSpPr>
              <p:nvPr/>
            </p:nvSpPr>
            <p:spPr bwMode="auto">
              <a:xfrm>
                <a:off x="6123389" y="3404385"/>
                <a:ext cx="724644" cy="722736"/>
              </a:xfrm>
              <a:prstGeom prst="ellipse">
                <a:avLst/>
              </a:prstGeom>
              <a:no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rgbClr val="7DB56F"/>
                  </a:solidFill>
                </a:endParaRPr>
              </a:p>
            </p:txBody>
          </p:sp>
          <p:sp>
            <p:nvSpPr>
              <p:cNvPr id="41" name="Oval 6"/>
              <p:cNvSpPr>
                <a:spLocks noChangeArrowheads="1"/>
              </p:cNvSpPr>
              <p:nvPr/>
            </p:nvSpPr>
            <p:spPr bwMode="auto">
              <a:xfrm>
                <a:off x="6188226" y="3489268"/>
                <a:ext cx="596878" cy="554878"/>
              </a:xfrm>
              <a:prstGeom prst="ellipse">
                <a:avLst/>
              </a:prstGeom>
              <a:solidFill>
                <a:srgbClr val="7A9C43"/>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rgbClr val="7DB56F"/>
                  </a:solidFill>
                </a:endParaRPr>
              </a:p>
            </p:txBody>
          </p:sp>
          <p:sp>
            <p:nvSpPr>
              <p:cNvPr id="42" name="TextBox 14"/>
              <p:cNvSpPr txBox="1">
                <a:spLocks noChangeArrowheads="1"/>
              </p:cNvSpPr>
              <p:nvPr/>
            </p:nvSpPr>
            <p:spPr bwMode="auto">
              <a:xfrm>
                <a:off x="6221772" y="3543000"/>
                <a:ext cx="5469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400" dirty="0">
                    <a:solidFill>
                      <a:schemeClr val="bg1"/>
                    </a:solidFill>
                    <a:latin typeface="微软雅黑" panose="020B0503020204020204" pitchFamily="34" charset="-122"/>
                    <a:ea typeface="微软雅黑" panose="020B0503020204020204" pitchFamily="34" charset="-122"/>
                  </a:rPr>
                  <a:t>02</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43" name="Oval 5"/>
              <p:cNvSpPr>
                <a:spLocks noChangeArrowheads="1"/>
              </p:cNvSpPr>
              <p:nvPr/>
            </p:nvSpPr>
            <p:spPr bwMode="auto">
              <a:xfrm>
                <a:off x="6131106" y="4388714"/>
                <a:ext cx="724644" cy="722736"/>
              </a:xfrm>
              <a:prstGeom prst="ellipse">
                <a:avLst/>
              </a:prstGeom>
              <a:no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rgbClr val="7DB56F"/>
                  </a:solidFill>
                </a:endParaRPr>
              </a:p>
            </p:txBody>
          </p:sp>
          <p:sp>
            <p:nvSpPr>
              <p:cNvPr id="44" name="Oval 6"/>
              <p:cNvSpPr>
                <a:spLocks noChangeArrowheads="1"/>
              </p:cNvSpPr>
              <p:nvPr/>
            </p:nvSpPr>
            <p:spPr bwMode="auto">
              <a:xfrm>
                <a:off x="6195943" y="4453551"/>
                <a:ext cx="596878" cy="594970"/>
              </a:xfrm>
              <a:prstGeom prst="ellipse">
                <a:avLst/>
              </a:prstGeom>
              <a:solidFill>
                <a:srgbClr val="7A9C43"/>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chemeClr val="bg1"/>
                  </a:solidFill>
                </a:endParaRPr>
              </a:p>
            </p:txBody>
          </p:sp>
          <p:sp>
            <p:nvSpPr>
              <p:cNvPr id="45" name="TextBox 14"/>
              <p:cNvSpPr txBox="1">
                <a:spLocks noChangeArrowheads="1"/>
              </p:cNvSpPr>
              <p:nvPr/>
            </p:nvSpPr>
            <p:spPr bwMode="auto">
              <a:xfrm>
                <a:off x="6229489" y="4519906"/>
                <a:ext cx="5469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400" dirty="0">
                    <a:solidFill>
                      <a:schemeClr val="bg1"/>
                    </a:solidFill>
                    <a:latin typeface="微软雅黑" panose="020B0503020204020204" pitchFamily="34" charset="-122"/>
                    <a:ea typeface="微软雅黑" panose="020B0503020204020204" pitchFamily="34" charset="-122"/>
                  </a:rPr>
                  <a:t>03</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46" name="Oval 5"/>
              <p:cNvSpPr>
                <a:spLocks noChangeArrowheads="1"/>
              </p:cNvSpPr>
              <p:nvPr/>
            </p:nvSpPr>
            <p:spPr bwMode="auto">
              <a:xfrm>
                <a:off x="6138271" y="5389053"/>
                <a:ext cx="724644" cy="722736"/>
              </a:xfrm>
              <a:prstGeom prst="ellipse">
                <a:avLst/>
              </a:prstGeom>
              <a:no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rgbClr val="7DB56F"/>
                  </a:solidFill>
                </a:endParaRPr>
              </a:p>
            </p:txBody>
          </p:sp>
        </p:grpSp>
        <p:sp>
          <p:nvSpPr>
            <p:cNvPr id="18" name="文本框 48"/>
            <p:cNvSpPr txBox="1">
              <a:spLocks noChangeArrowheads="1"/>
            </p:cNvSpPr>
            <p:nvPr/>
          </p:nvSpPr>
          <p:spPr bwMode="auto">
            <a:xfrm>
              <a:off x="3360690" y="2548184"/>
              <a:ext cx="2106848"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5800">
                <a:defRPr/>
              </a:pPr>
              <a:r>
                <a:rPr lang="zh-CN" altLang="en-US" sz="2400" dirty="0">
                  <a:solidFill>
                    <a:srgbClr val="7A9C43"/>
                  </a:solidFill>
                  <a:latin typeface="微软雅黑" panose="020B0503020204020204" pitchFamily="34" charset="-122"/>
                  <a:ea typeface="微软雅黑" panose="020B0503020204020204" pitchFamily="34" charset="-122"/>
                </a:rPr>
                <a:t>总体</a:t>
              </a:r>
              <a:r>
                <a:rPr lang="zh-CN" altLang="en-US" sz="2400" dirty="0">
                  <a:solidFill>
                    <a:srgbClr val="7A9C43"/>
                  </a:solidFill>
                  <a:latin typeface="微软雅黑" panose="020B0503020204020204" pitchFamily="34" charset="-122"/>
                  <a:ea typeface="微软雅黑" panose="020B0503020204020204" pitchFamily="34" charset="-122"/>
                </a:rPr>
                <a:t>设计</a:t>
              </a:r>
              <a:endParaRPr lang="zh-CN" altLang="en-US" sz="2400" dirty="0">
                <a:solidFill>
                  <a:srgbClr val="7A9C43"/>
                </a:solidFill>
                <a:latin typeface="微软雅黑" panose="020B0503020204020204" pitchFamily="34" charset="-122"/>
                <a:ea typeface="微软雅黑" panose="020B0503020204020204" pitchFamily="34" charset="-122"/>
              </a:endParaRPr>
            </a:p>
          </p:txBody>
        </p:sp>
        <p:sp>
          <p:nvSpPr>
            <p:cNvPr id="19" name="文本框 48"/>
            <p:cNvSpPr txBox="1">
              <a:spLocks noChangeArrowheads="1"/>
            </p:cNvSpPr>
            <p:nvPr/>
          </p:nvSpPr>
          <p:spPr bwMode="auto">
            <a:xfrm>
              <a:off x="3352974" y="3602975"/>
              <a:ext cx="2100091"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5800">
                <a:defRPr/>
              </a:pPr>
              <a:r>
                <a:rPr lang="zh-CN" altLang="en-US" sz="2400" dirty="0">
                  <a:solidFill>
                    <a:srgbClr val="7A9C43"/>
                  </a:solidFill>
                  <a:latin typeface="微软雅黑" panose="020B0503020204020204" pitchFamily="34" charset="-122"/>
                  <a:ea typeface="微软雅黑" panose="020B0503020204020204" pitchFamily="34" charset="-122"/>
                </a:rPr>
                <a:t>接口</a:t>
              </a:r>
              <a:r>
                <a:rPr lang="zh-CN" altLang="en-US" sz="2400" dirty="0">
                  <a:solidFill>
                    <a:srgbClr val="7A9C43"/>
                  </a:solidFill>
                  <a:latin typeface="微软雅黑" panose="020B0503020204020204" pitchFamily="34" charset="-122"/>
                  <a:ea typeface="微软雅黑" panose="020B0503020204020204" pitchFamily="34" charset="-122"/>
                </a:rPr>
                <a:t>设计</a:t>
              </a:r>
              <a:endParaRPr lang="zh-CN" altLang="en-US" sz="2400" dirty="0">
                <a:solidFill>
                  <a:srgbClr val="7A9C43"/>
                </a:solidFill>
                <a:latin typeface="微软雅黑" panose="020B0503020204020204" pitchFamily="34" charset="-122"/>
                <a:ea typeface="微软雅黑" panose="020B0503020204020204" pitchFamily="34" charset="-122"/>
              </a:endParaRPr>
            </a:p>
          </p:txBody>
        </p:sp>
        <p:sp>
          <p:nvSpPr>
            <p:cNvPr id="20" name="文本框 48"/>
            <p:cNvSpPr txBox="1">
              <a:spLocks noChangeArrowheads="1"/>
            </p:cNvSpPr>
            <p:nvPr/>
          </p:nvSpPr>
          <p:spPr bwMode="auto">
            <a:xfrm>
              <a:off x="3387737" y="4563985"/>
              <a:ext cx="2106848"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5800">
                <a:defRPr/>
              </a:pPr>
              <a:r>
                <a:rPr lang="zh-CN" altLang="en-US" sz="2400" dirty="0">
                  <a:solidFill>
                    <a:srgbClr val="7A9C43"/>
                  </a:solidFill>
                  <a:latin typeface="微软雅黑" panose="020B0503020204020204" pitchFamily="34" charset="-122"/>
                  <a:ea typeface="微软雅黑" panose="020B0503020204020204" pitchFamily="34" charset="-122"/>
                </a:rPr>
                <a:t>运行</a:t>
              </a:r>
              <a:r>
                <a:rPr lang="zh-CN" altLang="en-US" sz="2400" dirty="0">
                  <a:solidFill>
                    <a:srgbClr val="7A9C43"/>
                  </a:solidFill>
                  <a:latin typeface="微软雅黑" panose="020B0503020204020204" pitchFamily="34" charset="-122"/>
                  <a:ea typeface="微软雅黑" panose="020B0503020204020204" pitchFamily="34" charset="-122"/>
                </a:rPr>
                <a:t>设计</a:t>
              </a:r>
              <a:endParaRPr lang="zh-CN" altLang="en-US" sz="2400" dirty="0">
                <a:solidFill>
                  <a:srgbClr val="7A9C43"/>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2000">
              <a:srgbClr val="F0F4F5"/>
            </a:gs>
            <a:gs pos="31000">
              <a:srgbClr val="F1F5F6"/>
            </a:gs>
            <a:gs pos="79000">
              <a:srgbClr val="F2F6F7"/>
            </a:gs>
            <a:gs pos="97000">
              <a:srgbClr val="E2E4E3"/>
            </a:gs>
          </a:gsLst>
          <a:lin ang="5400000" scaled="1"/>
        </a:gra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7728"/>
          <a:stretch>
            <a:fillRect/>
          </a:stretch>
        </p:blipFill>
        <p:spPr>
          <a:xfrm>
            <a:off x="6410284" y="0"/>
            <a:ext cx="5781717" cy="6858000"/>
          </a:xfrm>
          <a:prstGeom prst="rect">
            <a:avLst/>
          </a:prstGeom>
        </p:spPr>
      </p:pic>
      <p:grpSp>
        <p:nvGrpSpPr>
          <p:cNvPr id="16" name="组合 15"/>
          <p:cNvGrpSpPr/>
          <p:nvPr/>
        </p:nvGrpSpPr>
        <p:grpSpPr>
          <a:xfrm>
            <a:off x="1785877" y="840534"/>
            <a:ext cx="5159375" cy="5156609"/>
            <a:chOff x="1572517" y="1014814"/>
            <a:chExt cx="5159375" cy="5156609"/>
          </a:xfrm>
        </p:grpSpPr>
        <p:grpSp>
          <p:nvGrpSpPr>
            <p:cNvPr id="17" name="组合 16"/>
            <p:cNvGrpSpPr/>
            <p:nvPr/>
          </p:nvGrpSpPr>
          <p:grpSpPr>
            <a:xfrm>
              <a:off x="1572517" y="1014814"/>
              <a:ext cx="2868088" cy="5156609"/>
              <a:chOff x="5105367" y="955180"/>
              <a:chExt cx="2868088" cy="5156609"/>
            </a:xfrm>
          </p:grpSpPr>
          <p:sp>
            <p:nvSpPr>
              <p:cNvPr id="22" name="文本框 11"/>
              <p:cNvSpPr txBox="1"/>
              <p:nvPr/>
            </p:nvSpPr>
            <p:spPr bwMode="auto">
              <a:xfrm>
                <a:off x="5105367" y="955180"/>
                <a:ext cx="1362873" cy="707886"/>
              </a:xfrm>
              <a:prstGeom prst="rect">
                <a:avLst/>
              </a:prstGeom>
              <a:noFill/>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R="0" algn="ctr" defTabSz="685800" eaLnBrk="1" fontAlgn="auto" hangingPunct="1">
                  <a:spcBef>
                    <a:spcPts val="0"/>
                  </a:spcBef>
                  <a:spcAft>
                    <a:spcPts val="0"/>
                  </a:spcAft>
                  <a:buClrTx/>
                  <a:buSzTx/>
                  <a:buFontTx/>
                  <a:buNone/>
                  <a:defRPr/>
                </a:pPr>
                <a:r>
                  <a:rPr kumimoji="0" lang="zh-CN" altLang="en-US" sz="4000" kern="1200" cap="none" spc="0" normalizeH="0" baseline="0" noProof="0" dirty="0">
                    <a:solidFill>
                      <a:srgbClr val="7A9C43"/>
                    </a:solidFill>
                    <a:latin typeface="微软雅黑" panose="020B0503020204020204" pitchFamily="34" charset="-122"/>
                    <a:ea typeface="微软雅黑" panose="020B0503020204020204" pitchFamily="34" charset="-122"/>
                  </a:rPr>
                  <a:t>目 录</a:t>
                </a:r>
                <a:endParaRPr kumimoji="0" lang="zh-CN" altLang="en-US" sz="4000" kern="1200" cap="none" spc="0" normalizeH="0" baseline="0" noProof="0" dirty="0">
                  <a:solidFill>
                    <a:srgbClr val="7A9C43"/>
                  </a:solidFill>
                  <a:latin typeface="微软雅黑" panose="020B0503020204020204" pitchFamily="34" charset="-122"/>
                  <a:ea typeface="微软雅黑" panose="020B0503020204020204" pitchFamily="34" charset="-122"/>
                </a:endParaRPr>
              </a:p>
            </p:txBody>
          </p:sp>
          <p:sp>
            <p:nvSpPr>
              <p:cNvPr id="23" name="TextBox 6"/>
              <p:cNvSpPr txBox="1">
                <a:spLocks noChangeArrowheads="1"/>
              </p:cNvSpPr>
              <p:nvPr/>
            </p:nvSpPr>
            <p:spPr bwMode="auto">
              <a:xfrm>
                <a:off x="6424633" y="1233852"/>
                <a:ext cx="15488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dirty="0">
                    <a:solidFill>
                      <a:srgbClr val="7A9C43"/>
                    </a:solidFill>
                    <a:latin typeface="微软雅黑" panose="020B0503020204020204" pitchFamily="34" charset="-122"/>
                    <a:ea typeface="微软雅黑" panose="020B0503020204020204" pitchFamily="34" charset="-122"/>
                  </a:rPr>
                  <a:t>CONTENTS</a:t>
                </a:r>
                <a:endParaRPr lang="zh-CN" altLang="en-US" dirty="0">
                  <a:solidFill>
                    <a:srgbClr val="7A9C43"/>
                  </a:solidFill>
                  <a:latin typeface="微软雅黑" panose="020B0503020204020204" pitchFamily="34" charset="-122"/>
                  <a:ea typeface="微软雅黑" panose="020B0503020204020204" pitchFamily="34" charset="-122"/>
                </a:endParaRPr>
              </a:p>
            </p:txBody>
          </p:sp>
          <p:sp>
            <p:nvSpPr>
              <p:cNvPr id="24" name="Oval 5"/>
              <p:cNvSpPr>
                <a:spLocks noChangeArrowheads="1"/>
              </p:cNvSpPr>
              <p:nvPr/>
            </p:nvSpPr>
            <p:spPr bwMode="auto">
              <a:xfrm>
                <a:off x="6131105" y="2377337"/>
                <a:ext cx="724644" cy="722736"/>
              </a:xfrm>
              <a:prstGeom prst="ellipse">
                <a:avLst/>
              </a:prstGeom>
              <a:no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rgbClr val="7DB56F"/>
                  </a:solidFill>
                </a:endParaRPr>
              </a:p>
            </p:txBody>
          </p:sp>
          <p:sp>
            <p:nvSpPr>
              <p:cNvPr id="38" name="Oval 6"/>
              <p:cNvSpPr>
                <a:spLocks noChangeArrowheads="1"/>
              </p:cNvSpPr>
              <p:nvPr/>
            </p:nvSpPr>
            <p:spPr bwMode="auto">
              <a:xfrm>
                <a:off x="6195942" y="2462220"/>
                <a:ext cx="596879" cy="554878"/>
              </a:xfrm>
              <a:prstGeom prst="ellipse">
                <a:avLst/>
              </a:prstGeom>
              <a:solidFill>
                <a:srgbClr val="7A9C43"/>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dirty="0">
                  <a:solidFill>
                    <a:srgbClr val="7DB56F"/>
                  </a:solidFill>
                </a:endParaRPr>
              </a:p>
            </p:txBody>
          </p:sp>
          <p:sp>
            <p:nvSpPr>
              <p:cNvPr id="39" name="TextBox 14"/>
              <p:cNvSpPr txBox="1">
                <a:spLocks noChangeArrowheads="1"/>
              </p:cNvSpPr>
              <p:nvPr/>
            </p:nvSpPr>
            <p:spPr bwMode="auto">
              <a:xfrm>
                <a:off x="6229488" y="2508870"/>
                <a:ext cx="539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400" dirty="0">
                    <a:solidFill>
                      <a:schemeClr val="bg1"/>
                    </a:solidFill>
                    <a:latin typeface="微软雅黑" panose="020B0503020204020204" pitchFamily="34" charset="-122"/>
                    <a:ea typeface="微软雅黑" panose="020B0503020204020204" pitchFamily="34" charset="-122"/>
                  </a:rPr>
                  <a:t>04</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40" name="Oval 5"/>
              <p:cNvSpPr>
                <a:spLocks noChangeArrowheads="1"/>
              </p:cNvSpPr>
              <p:nvPr/>
            </p:nvSpPr>
            <p:spPr bwMode="auto">
              <a:xfrm>
                <a:off x="6123389" y="3404385"/>
                <a:ext cx="724644" cy="722736"/>
              </a:xfrm>
              <a:prstGeom prst="ellipse">
                <a:avLst/>
              </a:prstGeom>
              <a:no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rgbClr val="7DB56F"/>
                  </a:solidFill>
                </a:endParaRPr>
              </a:p>
            </p:txBody>
          </p:sp>
          <p:sp>
            <p:nvSpPr>
              <p:cNvPr id="41" name="Oval 6"/>
              <p:cNvSpPr>
                <a:spLocks noChangeArrowheads="1"/>
              </p:cNvSpPr>
              <p:nvPr/>
            </p:nvSpPr>
            <p:spPr bwMode="auto">
              <a:xfrm>
                <a:off x="6188226" y="3489268"/>
                <a:ext cx="596878" cy="554878"/>
              </a:xfrm>
              <a:prstGeom prst="ellipse">
                <a:avLst/>
              </a:prstGeom>
              <a:solidFill>
                <a:srgbClr val="7A9C43"/>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rgbClr val="7DB56F"/>
                  </a:solidFill>
                </a:endParaRPr>
              </a:p>
            </p:txBody>
          </p:sp>
          <p:sp>
            <p:nvSpPr>
              <p:cNvPr id="42" name="TextBox 14"/>
              <p:cNvSpPr txBox="1">
                <a:spLocks noChangeArrowheads="1"/>
              </p:cNvSpPr>
              <p:nvPr/>
            </p:nvSpPr>
            <p:spPr bwMode="auto">
              <a:xfrm>
                <a:off x="6221772" y="3543000"/>
                <a:ext cx="539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400" dirty="0">
                    <a:solidFill>
                      <a:schemeClr val="bg1"/>
                    </a:solidFill>
                    <a:latin typeface="微软雅黑" panose="020B0503020204020204" pitchFamily="34" charset="-122"/>
                    <a:ea typeface="微软雅黑" panose="020B0503020204020204" pitchFamily="34" charset="-122"/>
                  </a:rPr>
                  <a:t>05</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43" name="Oval 5"/>
              <p:cNvSpPr>
                <a:spLocks noChangeArrowheads="1"/>
              </p:cNvSpPr>
              <p:nvPr/>
            </p:nvSpPr>
            <p:spPr bwMode="auto">
              <a:xfrm>
                <a:off x="6131106" y="4388714"/>
                <a:ext cx="724644" cy="722736"/>
              </a:xfrm>
              <a:prstGeom prst="ellipse">
                <a:avLst/>
              </a:prstGeom>
              <a:no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rgbClr val="7DB56F"/>
                  </a:solidFill>
                </a:endParaRPr>
              </a:p>
            </p:txBody>
          </p:sp>
          <p:sp>
            <p:nvSpPr>
              <p:cNvPr id="44" name="Oval 6"/>
              <p:cNvSpPr>
                <a:spLocks noChangeArrowheads="1"/>
              </p:cNvSpPr>
              <p:nvPr/>
            </p:nvSpPr>
            <p:spPr bwMode="auto">
              <a:xfrm>
                <a:off x="6195943" y="4453551"/>
                <a:ext cx="596878" cy="594970"/>
              </a:xfrm>
              <a:prstGeom prst="ellipse">
                <a:avLst/>
              </a:prstGeom>
              <a:solidFill>
                <a:srgbClr val="7A9C43"/>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chemeClr val="bg1"/>
                  </a:solidFill>
                </a:endParaRPr>
              </a:p>
            </p:txBody>
          </p:sp>
          <p:sp>
            <p:nvSpPr>
              <p:cNvPr id="45" name="TextBox 14"/>
              <p:cNvSpPr txBox="1">
                <a:spLocks noChangeArrowheads="1"/>
              </p:cNvSpPr>
              <p:nvPr/>
            </p:nvSpPr>
            <p:spPr bwMode="auto">
              <a:xfrm>
                <a:off x="6229489" y="4519906"/>
                <a:ext cx="539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400" dirty="0">
                    <a:solidFill>
                      <a:schemeClr val="bg1"/>
                    </a:solidFill>
                    <a:latin typeface="微软雅黑" panose="020B0503020204020204" pitchFamily="34" charset="-122"/>
                    <a:ea typeface="微软雅黑" panose="020B0503020204020204" pitchFamily="34" charset="-122"/>
                  </a:rPr>
                  <a:t>06</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46" name="Oval 5"/>
              <p:cNvSpPr>
                <a:spLocks noChangeArrowheads="1"/>
              </p:cNvSpPr>
              <p:nvPr/>
            </p:nvSpPr>
            <p:spPr bwMode="auto">
              <a:xfrm>
                <a:off x="6138271" y="5389053"/>
                <a:ext cx="724644" cy="722736"/>
              </a:xfrm>
              <a:prstGeom prst="ellipse">
                <a:avLst/>
              </a:prstGeom>
              <a:no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rgbClr val="7DB56F"/>
                  </a:solidFill>
                </a:endParaRPr>
              </a:p>
            </p:txBody>
          </p:sp>
          <p:sp>
            <p:nvSpPr>
              <p:cNvPr id="48" name="TextBox 14"/>
              <p:cNvSpPr txBox="1">
                <a:spLocks noChangeArrowheads="1"/>
              </p:cNvSpPr>
              <p:nvPr/>
            </p:nvSpPr>
            <p:spPr bwMode="auto">
              <a:xfrm>
                <a:off x="6236654" y="5520245"/>
                <a:ext cx="3098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18" name="文本框 48"/>
            <p:cNvSpPr txBox="1">
              <a:spLocks noChangeArrowheads="1"/>
            </p:cNvSpPr>
            <p:nvPr/>
          </p:nvSpPr>
          <p:spPr bwMode="auto">
            <a:xfrm>
              <a:off x="3387982" y="2568024"/>
              <a:ext cx="3343910"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5800">
                <a:defRPr/>
              </a:pPr>
              <a:r>
                <a:rPr lang="zh-CN" altLang="en-US" sz="2400" dirty="0">
                  <a:solidFill>
                    <a:srgbClr val="7A9C43"/>
                  </a:solidFill>
                  <a:latin typeface="微软雅黑" panose="020B0503020204020204" pitchFamily="34" charset="-122"/>
                  <a:ea typeface="微软雅黑" panose="020B0503020204020204" pitchFamily="34" charset="-122"/>
                  <a:sym typeface="+mn-ea"/>
                </a:rPr>
                <a:t>系统数据结构设计</a:t>
              </a:r>
              <a:endParaRPr lang="zh-CN" altLang="en-US" sz="2400" dirty="0">
                <a:solidFill>
                  <a:srgbClr val="7A9C43"/>
                </a:solidFill>
                <a:latin typeface="微软雅黑" panose="020B0503020204020204" pitchFamily="34" charset="-122"/>
                <a:ea typeface="微软雅黑" panose="020B0503020204020204" pitchFamily="34" charset="-122"/>
              </a:endParaRPr>
            </a:p>
          </p:txBody>
        </p:sp>
        <p:sp>
          <p:nvSpPr>
            <p:cNvPr id="19" name="文本框 48"/>
            <p:cNvSpPr txBox="1">
              <a:spLocks noChangeArrowheads="1"/>
            </p:cNvSpPr>
            <p:nvPr/>
          </p:nvSpPr>
          <p:spPr bwMode="auto">
            <a:xfrm>
              <a:off x="3352974" y="3602975"/>
              <a:ext cx="2100091"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5800">
                <a:defRPr/>
              </a:pPr>
              <a:r>
                <a:rPr lang="zh-CN" altLang="en-US" sz="2400" dirty="0">
                  <a:solidFill>
                    <a:srgbClr val="7A9C43"/>
                  </a:solidFill>
                  <a:latin typeface="微软雅黑" panose="020B0503020204020204" pitchFamily="34" charset="-122"/>
                  <a:ea typeface="微软雅黑" panose="020B0503020204020204" pitchFamily="34" charset="-122"/>
                </a:rPr>
                <a:t>外部</a:t>
              </a:r>
              <a:r>
                <a:rPr lang="zh-CN" altLang="en-US" sz="2400" dirty="0">
                  <a:solidFill>
                    <a:srgbClr val="7A9C43"/>
                  </a:solidFill>
                  <a:latin typeface="微软雅黑" panose="020B0503020204020204" pitchFamily="34" charset="-122"/>
                  <a:ea typeface="微软雅黑" panose="020B0503020204020204" pitchFamily="34" charset="-122"/>
                </a:rPr>
                <a:t>设计</a:t>
              </a:r>
              <a:endParaRPr lang="zh-CN" altLang="en-US" sz="2400" dirty="0">
                <a:solidFill>
                  <a:srgbClr val="7A9C43"/>
                </a:solidFill>
                <a:latin typeface="微软雅黑" panose="020B0503020204020204" pitchFamily="34" charset="-122"/>
                <a:ea typeface="微软雅黑" panose="020B0503020204020204" pitchFamily="34" charset="-122"/>
              </a:endParaRPr>
            </a:p>
          </p:txBody>
        </p:sp>
        <p:sp>
          <p:nvSpPr>
            <p:cNvPr id="20" name="文本框 48"/>
            <p:cNvSpPr txBox="1">
              <a:spLocks noChangeArrowheads="1"/>
            </p:cNvSpPr>
            <p:nvPr/>
          </p:nvSpPr>
          <p:spPr bwMode="auto">
            <a:xfrm>
              <a:off x="3387737" y="4563985"/>
              <a:ext cx="2106848" cy="4603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5800">
                <a:defRPr/>
              </a:pPr>
              <a:r>
                <a:rPr lang="zh-CN" altLang="en-US" sz="2400" dirty="0">
                  <a:solidFill>
                    <a:srgbClr val="7A9C43"/>
                  </a:solidFill>
                  <a:latin typeface="微软雅黑" panose="020B0503020204020204" pitchFamily="34" charset="-122"/>
                  <a:ea typeface="微软雅黑" panose="020B0503020204020204" pitchFamily="34" charset="-122"/>
                </a:rPr>
                <a:t>运用</a:t>
              </a:r>
              <a:r>
                <a:rPr lang="zh-CN" altLang="en-US" sz="2400" dirty="0">
                  <a:solidFill>
                    <a:srgbClr val="7A9C43"/>
                  </a:solidFill>
                  <a:latin typeface="微软雅黑" panose="020B0503020204020204" pitchFamily="34" charset="-122"/>
                  <a:ea typeface="微软雅黑" panose="020B0503020204020204" pitchFamily="34" charset="-122"/>
                </a:rPr>
                <a:t>设计</a:t>
              </a:r>
              <a:endParaRPr lang="zh-CN" altLang="en-US" sz="2400" dirty="0">
                <a:solidFill>
                  <a:srgbClr val="7A9C43"/>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2000">
              <a:srgbClr val="F0F4F5"/>
            </a:gs>
            <a:gs pos="31000">
              <a:srgbClr val="F1F5F6"/>
            </a:gs>
            <a:gs pos="79000">
              <a:srgbClr val="F2F6F7"/>
            </a:gs>
            <a:gs pos="97000">
              <a:srgbClr val="E2E4E3"/>
            </a:gs>
          </a:gsLst>
          <a:lin ang="5400000" scaled="1"/>
        </a:gra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7728"/>
          <a:stretch>
            <a:fillRect/>
          </a:stretch>
        </p:blipFill>
        <p:spPr>
          <a:xfrm>
            <a:off x="6410284" y="0"/>
            <a:ext cx="5781717" cy="6858000"/>
          </a:xfrm>
          <a:prstGeom prst="rect">
            <a:avLst/>
          </a:prstGeom>
        </p:spPr>
      </p:pic>
      <p:grpSp>
        <p:nvGrpSpPr>
          <p:cNvPr id="25" name="组合 24"/>
          <p:cNvGrpSpPr/>
          <p:nvPr/>
        </p:nvGrpSpPr>
        <p:grpSpPr>
          <a:xfrm>
            <a:off x="1654777" y="2898974"/>
            <a:ext cx="4653907" cy="1952169"/>
            <a:chOff x="8039077" y="2905035"/>
            <a:chExt cx="4653907" cy="1952169"/>
          </a:xfrm>
        </p:grpSpPr>
        <p:sp>
          <p:nvSpPr>
            <p:cNvPr id="26" name="文本框 25"/>
            <p:cNvSpPr txBox="1"/>
            <p:nvPr/>
          </p:nvSpPr>
          <p:spPr>
            <a:xfrm>
              <a:off x="8039077" y="2905035"/>
              <a:ext cx="4653907" cy="1446550"/>
            </a:xfrm>
            <a:prstGeom prst="rect">
              <a:avLst/>
            </a:prstGeom>
            <a:noFill/>
          </p:spPr>
          <p:txBody>
            <a:bodyPr wrap="square" rtlCol="0">
              <a:spAutoFit/>
            </a:bodyPr>
            <a:lstStyle/>
            <a:p>
              <a:pPr algn="ctr"/>
              <a:r>
                <a:rPr lang="en-US" altLang="zh-CN" sz="8800" dirty="0">
                  <a:solidFill>
                    <a:srgbClr val="7A9C43"/>
                  </a:solidFill>
                  <a:latin typeface="微软雅黑" panose="020B0503020204020204" pitchFamily="34" charset="-122"/>
                  <a:ea typeface="微软雅黑" panose="020B0503020204020204" pitchFamily="34" charset="-122"/>
                </a:rPr>
                <a:t>Part 01</a:t>
              </a:r>
              <a:endParaRPr lang="en-US" altLang="zh-CN" sz="8800" dirty="0">
                <a:solidFill>
                  <a:srgbClr val="7A9C43"/>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8234671" y="4212044"/>
              <a:ext cx="4262718" cy="645160"/>
            </a:xfrm>
            <a:prstGeom prst="rect">
              <a:avLst/>
            </a:prstGeom>
            <a:noFill/>
          </p:spPr>
          <p:txBody>
            <a:bodyPr wrap="square" rtlCol="0">
              <a:spAutoFit/>
            </a:bodyPr>
            <a:lstStyle/>
            <a:p>
              <a:pPr algn="ctr"/>
              <a:r>
                <a:rPr lang="zh-CN" altLang="en-US" sz="3600" spc="600" dirty="0">
                  <a:solidFill>
                    <a:srgbClr val="7A9C43"/>
                  </a:solidFill>
                  <a:latin typeface="微软雅黑" panose="020B0503020204020204" pitchFamily="34" charset="-122"/>
                  <a:ea typeface="微软雅黑" panose="020B0503020204020204" pitchFamily="34" charset="-122"/>
                </a:rPr>
                <a:t>总体设计</a:t>
              </a:r>
              <a:endParaRPr lang="zh-CN" altLang="en-US" sz="3600" spc="600" dirty="0">
                <a:solidFill>
                  <a:srgbClr val="7A9C43"/>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9EDEE"/>
        </a:solidFill>
        <a:effectLst/>
      </p:bgPr>
    </p:bg>
    <p:spTree>
      <p:nvGrpSpPr>
        <p:cNvPr id="1" name=""/>
        <p:cNvGrpSpPr/>
        <p:nvPr/>
      </p:nvGrpSpPr>
      <p:grpSpPr>
        <a:xfrm>
          <a:off x="0" y="0"/>
          <a:ext cx="0" cy="0"/>
          <a:chOff x="0" y="0"/>
          <a:chExt cx="0" cy="0"/>
        </a:xfrm>
      </p:grpSpPr>
      <p:grpSp>
        <p:nvGrpSpPr>
          <p:cNvPr id="6" name="组合 5"/>
          <p:cNvGrpSpPr/>
          <p:nvPr/>
        </p:nvGrpSpPr>
        <p:grpSpPr>
          <a:xfrm>
            <a:off x="367514" y="330112"/>
            <a:ext cx="724644" cy="722736"/>
            <a:chOff x="4750828" y="1491255"/>
            <a:chExt cx="724644" cy="722736"/>
          </a:xfrm>
        </p:grpSpPr>
        <p:sp>
          <p:nvSpPr>
            <p:cNvPr id="7" name="Oval 5"/>
            <p:cNvSpPr>
              <a:spLocks noChangeArrowheads="1"/>
            </p:cNvSpPr>
            <p:nvPr/>
          </p:nvSpPr>
          <p:spPr bwMode="auto">
            <a:xfrm>
              <a:off x="4750828" y="1491255"/>
              <a:ext cx="724644" cy="722736"/>
            </a:xfrm>
            <a:prstGeom prst="ellipse">
              <a:avLst/>
            </a:prstGeom>
            <a:solidFill>
              <a:srgbClr val="7A9C43"/>
            </a:solidFill>
            <a:ln w="5715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chemeClr val="bg1"/>
                </a:solidFill>
              </a:endParaRPr>
            </a:p>
          </p:txBody>
        </p:sp>
        <p:sp>
          <p:nvSpPr>
            <p:cNvPr id="8" name="TextBox 14"/>
            <p:cNvSpPr txBox="1">
              <a:spLocks noChangeArrowheads="1"/>
            </p:cNvSpPr>
            <p:nvPr/>
          </p:nvSpPr>
          <p:spPr bwMode="auto">
            <a:xfrm>
              <a:off x="4810823" y="1591013"/>
              <a:ext cx="627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800" b="1" dirty="0">
                  <a:solidFill>
                    <a:schemeClr val="bg1"/>
                  </a:solidFill>
                  <a:latin typeface="微软雅黑" panose="020B0503020204020204" pitchFamily="34" charset="-122"/>
                  <a:ea typeface="微软雅黑" panose="020B0503020204020204" pitchFamily="34" charset="-122"/>
                </a:rPr>
                <a:t>01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1092158" y="429870"/>
            <a:ext cx="3489158" cy="52197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总体设计</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 name="Picture 3"/>
          <p:cNvPicPr>
            <a:picLocks noChangeAspect="1"/>
          </p:cNvPicPr>
          <p:nvPr/>
        </p:nvPicPr>
        <p:blipFill rotWithShape="1">
          <a:blip r:embed="rId1" cstate="print">
            <a:extLst>
              <a:ext uri="{28A0092B-C50C-407E-A947-70E740481C1C}">
                <a14:useLocalDpi xmlns:a14="http://schemas.microsoft.com/office/drawing/2010/main" val="0"/>
              </a:ext>
            </a:extLst>
          </a:blip>
          <a:srcRect l="22134" t="10550" r="21733" b="13050"/>
          <a:stretch>
            <a:fillRect/>
          </a:stretch>
        </p:blipFill>
        <p:spPr>
          <a:xfrm>
            <a:off x="675172" y="2057401"/>
            <a:ext cx="3680746" cy="3339772"/>
          </a:xfrm>
          <a:prstGeom prst="rect">
            <a:avLst/>
          </a:prstGeom>
        </p:spPr>
      </p:pic>
      <p:sp>
        <p:nvSpPr>
          <p:cNvPr id="11" name="Text Placeholder 32"/>
          <p:cNvSpPr txBox="1"/>
          <p:nvPr/>
        </p:nvSpPr>
        <p:spPr>
          <a:xfrm>
            <a:off x="7313648" y="2057401"/>
            <a:ext cx="4218060" cy="101953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endParaRPr 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Text Placeholder 32"/>
          <p:cNvSpPr txBox="1"/>
          <p:nvPr/>
        </p:nvSpPr>
        <p:spPr>
          <a:xfrm>
            <a:off x="7313648" y="3076939"/>
            <a:ext cx="4218060" cy="101953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endParaRPr 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Text Placeholder 32"/>
          <p:cNvSpPr txBox="1"/>
          <p:nvPr/>
        </p:nvSpPr>
        <p:spPr>
          <a:xfrm>
            <a:off x="7313648" y="4146880"/>
            <a:ext cx="4218060" cy="101953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endParaRPr 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793638" y="2270996"/>
            <a:ext cx="410505" cy="2499982"/>
            <a:chOff x="6793638" y="2261471"/>
            <a:chExt cx="410505" cy="2499982"/>
          </a:xfrm>
        </p:grpSpPr>
        <p:grpSp>
          <p:nvGrpSpPr>
            <p:cNvPr id="15" name="Group 4551"/>
            <p:cNvGrpSpPr/>
            <p:nvPr/>
          </p:nvGrpSpPr>
          <p:grpSpPr>
            <a:xfrm>
              <a:off x="6793638" y="4350950"/>
              <a:ext cx="410504" cy="410503"/>
              <a:chOff x="0" y="0"/>
              <a:chExt cx="624331" cy="624331"/>
            </a:xfrm>
          </p:grpSpPr>
          <p:sp>
            <p:nvSpPr>
              <p:cNvPr id="28" name="Shape 4549"/>
              <p:cNvSpPr/>
              <p:nvPr/>
            </p:nvSpPr>
            <p:spPr>
              <a:xfrm>
                <a:off x="0" y="0"/>
                <a:ext cx="624332" cy="6243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A9C43"/>
              </a:solidFill>
              <a:ln w="12700" cap="flat">
                <a:noFill/>
                <a:prstDash val="solid"/>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p>
            </p:txBody>
          </p:sp>
          <p:sp>
            <p:nvSpPr>
              <p:cNvPr id="29" name="Shape 4550"/>
              <p:cNvSpPr/>
              <p:nvPr/>
            </p:nvSpPr>
            <p:spPr>
              <a:xfrm>
                <a:off x="166531" y="159396"/>
                <a:ext cx="291270" cy="305540"/>
              </a:xfrm>
              <a:custGeom>
                <a:avLst/>
                <a:gdLst/>
                <a:ahLst/>
                <a:cxnLst>
                  <a:cxn ang="0">
                    <a:pos x="wd2" y="hd2"/>
                  </a:cxn>
                  <a:cxn ang="5400000">
                    <a:pos x="wd2" y="hd2"/>
                  </a:cxn>
                  <a:cxn ang="10800000">
                    <a:pos x="wd2" y="hd2"/>
                  </a:cxn>
                  <a:cxn ang="16200000">
                    <a:pos x="wd2" y="hd2"/>
                  </a:cxn>
                </a:cxnLst>
                <a:rect l="0" t="0" r="r" b="b"/>
                <a:pathLst>
                  <a:path w="21005" h="21302" extrusionOk="0">
                    <a:moveTo>
                      <a:pt x="7820" y="21302"/>
                    </a:moveTo>
                    <a:cubicBezTo>
                      <a:pt x="7134" y="21302"/>
                      <a:pt x="6486" y="20992"/>
                      <a:pt x="6071" y="20461"/>
                    </a:cubicBezTo>
                    <a:lnTo>
                      <a:pt x="446" y="13281"/>
                    </a:lnTo>
                    <a:cubicBezTo>
                      <a:pt x="-286" y="12346"/>
                      <a:pt x="-96" y="11016"/>
                      <a:pt x="870" y="10309"/>
                    </a:cubicBezTo>
                    <a:cubicBezTo>
                      <a:pt x="1839" y="9601"/>
                      <a:pt x="3213" y="9787"/>
                      <a:pt x="3944" y="10719"/>
                    </a:cubicBezTo>
                    <a:lnTo>
                      <a:pt x="7644" y="15443"/>
                    </a:lnTo>
                    <a:lnTo>
                      <a:pt x="16947" y="999"/>
                    </a:lnTo>
                    <a:cubicBezTo>
                      <a:pt x="17588" y="6"/>
                      <a:pt x="18941" y="-298"/>
                      <a:pt x="19970" y="321"/>
                    </a:cubicBezTo>
                    <a:cubicBezTo>
                      <a:pt x="20999" y="939"/>
                      <a:pt x="21314" y="2249"/>
                      <a:pt x="20673" y="3242"/>
                    </a:cubicBezTo>
                    <a:lnTo>
                      <a:pt x="9683" y="20302"/>
                    </a:lnTo>
                    <a:cubicBezTo>
                      <a:pt x="9300" y="20895"/>
                      <a:pt x="8641" y="21269"/>
                      <a:pt x="7920" y="21300"/>
                    </a:cubicBezTo>
                    <a:cubicBezTo>
                      <a:pt x="7886" y="21302"/>
                      <a:pt x="7852" y="21302"/>
                      <a:pt x="7820" y="21302"/>
                    </a:cubicBezTo>
                    <a:close/>
                  </a:path>
                </a:pathLst>
              </a:custGeom>
              <a:solidFill>
                <a:schemeClr val="bg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p>
            </p:txBody>
          </p:sp>
        </p:grpSp>
        <p:grpSp>
          <p:nvGrpSpPr>
            <p:cNvPr id="16" name="Group 4551"/>
            <p:cNvGrpSpPr/>
            <p:nvPr/>
          </p:nvGrpSpPr>
          <p:grpSpPr>
            <a:xfrm>
              <a:off x="6793638" y="3279741"/>
              <a:ext cx="410505" cy="410504"/>
              <a:chOff x="0" y="485630"/>
              <a:chExt cx="624333" cy="624333"/>
            </a:xfrm>
          </p:grpSpPr>
          <p:sp>
            <p:nvSpPr>
              <p:cNvPr id="23" name="Shape 4549"/>
              <p:cNvSpPr/>
              <p:nvPr/>
            </p:nvSpPr>
            <p:spPr>
              <a:xfrm>
                <a:off x="0" y="485630"/>
                <a:ext cx="624333" cy="6243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A9C43"/>
              </a:solidFill>
              <a:ln w="12700" cap="flat">
                <a:noFill/>
                <a:prstDash val="solid"/>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p>
            </p:txBody>
          </p:sp>
          <p:sp>
            <p:nvSpPr>
              <p:cNvPr id="24" name="Shape 4550"/>
              <p:cNvSpPr/>
              <p:nvPr/>
            </p:nvSpPr>
            <p:spPr>
              <a:xfrm>
                <a:off x="166531" y="645026"/>
                <a:ext cx="291270" cy="305540"/>
              </a:xfrm>
              <a:custGeom>
                <a:avLst/>
                <a:gdLst/>
                <a:ahLst/>
                <a:cxnLst>
                  <a:cxn ang="0">
                    <a:pos x="wd2" y="hd2"/>
                  </a:cxn>
                  <a:cxn ang="5400000">
                    <a:pos x="wd2" y="hd2"/>
                  </a:cxn>
                  <a:cxn ang="10800000">
                    <a:pos x="wd2" y="hd2"/>
                  </a:cxn>
                  <a:cxn ang="16200000">
                    <a:pos x="wd2" y="hd2"/>
                  </a:cxn>
                </a:cxnLst>
                <a:rect l="0" t="0" r="r" b="b"/>
                <a:pathLst>
                  <a:path w="21005" h="21302" extrusionOk="0">
                    <a:moveTo>
                      <a:pt x="7820" y="21302"/>
                    </a:moveTo>
                    <a:cubicBezTo>
                      <a:pt x="7134" y="21302"/>
                      <a:pt x="6486" y="20992"/>
                      <a:pt x="6071" y="20461"/>
                    </a:cubicBezTo>
                    <a:lnTo>
                      <a:pt x="446" y="13281"/>
                    </a:lnTo>
                    <a:cubicBezTo>
                      <a:pt x="-286" y="12346"/>
                      <a:pt x="-96" y="11016"/>
                      <a:pt x="870" y="10309"/>
                    </a:cubicBezTo>
                    <a:cubicBezTo>
                      <a:pt x="1839" y="9601"/>
                      <a:pt x="3213" y="9787"/>
                      <a:pt x="3944" y="10719"/>
                    </a:cubicBezTo>
                    <a:lnTo>
                      <a:pt x="7644" y="15443"/>
                    </a:lnTo>
                    <a:lnTo>
                      <a:pt x="16947" y="999"/>
                    </a:lnTo>
                    <a:cubicBezTo>
                      <a:pt x="17588" y="6"/>
                      <a:pt x="18941" y="-298"/>
                      <a:pt x="19970" y="321"/>
                    </a:cubicBezTo>
                    <a:cubicBezTo>
                      <a:pt x="20999" y="939"/>
                      <a:pt x="21314" y="2249"/>
                      <a:pt x="20673" y="3242"/>
                    </a:cubicBezTo>
                    <a:lnTo>
                      <a:pt x="9683" y="20302"/>
                    </a:lnTo>
                    <a:cubicBezTo>
                      <a:pt x="9300" y="20895"/>
                      <a:pt x="8641" y="21269"/>
                      <a:pt x="7920" y="21300"/>
                    </a:cubicBezTo>
                    <a:cubicBezTo>
                      <a:pt x="7886" y="21302"/>
                      <a:pt x="7852" y="21302"/>
                      <a:pt x="7820" y="21302"/>
                    </a:cubicBezTo>
                    <a:close/>
                  </a:path>
                </a:pathLst>
              </a:custGeom>
              <a:solidFill>
                <a:schemeClr val="bg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p>
            </p:txBody>
          </p:sp>
        </p:grpSp>
        <p:grpSp>
          <p:nvGrpSpPr>
            <p:cNvPr id="17" name="Group 4551"/>
            <p:cNvGrpSpPr/>
            <p:nvPr/>
          </p:nvGrpSpPr>
          <p:grpSpPr>
            <a:xfrm>
              <a:off x="6793638" y="2261471"/>
              <a:ext cx="410504" cy="410503"/>
              <a:chOff x="0" y="0"/>
              <a:chExt cx="624331" cy="624331"/>
            </a:xfrm>
          </p:grpSpPr>
          <p:sp>
            <p:nvSpPr>
              <p:cNvPr id="21" name="Shape 4549"/>
              <p:cNvSpPr/>
              <p:nvPr/>
            </p:nvSpPr>
            <p:spPr>
              <a:xfrm>
                <a:off x="0" y="0"/>
                <a:ext cx="624332" cy="6243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A9C43"/>
              </a:solidFill>
              <a:ln w="12700" cap="flat">
                <a:noFill/>
                <a:prstDash val="solid"/>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p>
            </p:txBody>
          </p:sp>
          <p:sp>
            <p:nvSpPr>
              <p:cNvPr id="22" name="Shape 4550"/>
              <p:cNvSpPr/>
              <p:nvPr/>
            </p:nvSpPr>
            <p:spPr>
              <a:xfrm>
                <a:off x="166531" y="159396"/>
                <a:ext cx="291270" cy="305540"/>
              </a:xfrm>
              <a:custGeom>
                <a:avLst/>
                <a:gdLst/>
                <a:ahLst/>
                <a:cxnLst>
                  <a:cxn ang="0">
                    <a:pos x="wd2" y="hd2"/>
                  </a:cxn>
                  <a:cxn ang="5400000">
                    <a:pos x="wd2" y="hd2"/>
                  </a:cxn>
                  <a:cxn ang="10800000">
                    <a:pos x="wd2" y="hd2"/>
                  </a:cxn>
                  <a:cxn ang="16200000">
                    <a:pos x="wd2" y="hd2"/>
                  </a:cxn>
                </a:cxnLst>
                <a:rect l="0" t="0" r="r" b="b"/>
                <a:pathLst>
                  <a:path w="21005" h="21302" extrusionOk="0">
                    <a:moveTo>
                      <a:pt x="7820" y="21302"/>
                    </a:moveTo>
                    <a:cubicBezTo>
                      <a:pt x="7134" y="21302"/>
                      <a:pt x="6486" y="20992"/>
                      <a:pt x="6071" y="20461"/>
                    </a:cubicBezTo>
                    <a:lnTo>
                      <a:pt x="446" y="13281"/>
                    </a:lnTo>
                    <a:cubicBezTo>
                      <a:pt x="-286" y="12346"/>
                      <a:pt x="-96" y="11016"/>
                      <a:pt x="870" y="10309"/>
                    </a:cubicBezTo>
                    <a:cubicBezTo>
                      <a:pt x="1839" y="9601"/>
                      <a:pt x="3213" y="9787"/>
                      <a:pt x="3944" y="10719"/>
                    </a:cubicBezTo>
                    <a:lnTo>
                      <a:pt x="7644" y="15443"/>
                    </a:lnTo>
                    <a:lnTo>
                      <a:pt x="16947" y="999"/>
                    </a:lnTo>
                    <a:cubicBezTo>
                      <a:pt x="17588" y="6"/>
                      <a:pt x="18941" y="-298"/>
                      <a:pt x="19970" y="321"/>
                    </a:cubicBezTo>
                    <a:cubicBezTo>
                      <a:pt x="20999" y="939"/>
                      <a:pt x="21314" y="2249"/>
                      <a:pt x="20673" y="3242"/>
                    </a:cubicBezTo>
                    <a:lnTo>
                      <a:pt x="9683" y="20302"/>
                    </a:lnTo>
                    <a:cubicBezTo>
                      <a:pt x="9300" y="20895"/>
                      <a:pt x="8641" y="21269"/>
                      <a:pt x="7920" y="21300"/>
                    </a:cubicBezTo>
                    <a:cubicBezTo>
                      <a:pt x="7886" y="21302"/>
                      <a:pt x="7852" y="21302"/>
                      <a:pt x="7820" y="21302"/>
                    </a:cubicBezTo>
                    <a:close/>
                  </a:path>
                </a:pathLst>
              </a:custGeom>
              <a:solidFill>
                <a:schemeClr val="bg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p>
            </p:txBody>
          </p:sp>
        </p:grpSp>
      </p:grpSp>
      <p:pic>
        <p:nvPicPr>
          <p:cNvPr id="31" name="图片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935" y="2437382"/>
            <a:ext cx="3182823" cy="1990379"/>
          </a:xfrm>
          <a:prstGeom prst="rect">
            <a:avLst/>
          </a:prstGeom>
        </p:spPr>
      </p:pic>
      <p:pic>
        <p:nvPicPr>
          <p:cNvPr id="32"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9221" t="29398" r="17922" b="13718"/>
          <a:stretch>
            <a:fillRect/>
          </a:stretch>
        </p:blipFill>
        <p:spPr>
          <a:xfrm>
            <a:off x="3074403" y="3705821"/>
            <a:ext cx="3593087" cy="2167730"/>
          </a:xfrm>
          <a:prstGeom prst="rect">
            <a:avLst/>
          </a:prstGeom>
        </p:spPr>
      </p:pic>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1819" y="3971505"/>
            <a:ext cx="2494181" cy="1533279"/>
          </a:xfrm>
          <a:prstGeom prst="rect">
            <a:avLst/>
          </a:prstGeom>
        </p:spPr>
      </p:pic>
      <p:sp>
        <p:nvSpPr>
          <p:cNvPr id="4" name="文本框 3"/>
          <p:cNvSpPr txBox="1"/>
          <p:nvPr/>
        </p:nvSpPr>
        <p:spPr>
          <a:xfrm>
            <a:off x="7860665" y="2184400"/>
            <a:ext cx="2536825" cy="583565"/>
          </a:xfrm>
          <a:prstGeom prst="rect">
            <a:avLst/>
          </a:prstGeom>
          <a:noFill/>
        </p:spPr>
        <p:txBody>
          <a:bodyPr wrap="square" rtlCol="0">
            <a:spAutoFit/>
          </a:bodyPr>
          <a:p>
            <a:r>
              <a:rPr lang="zh-CN" altLang="en-US" sz="3200">
                <a:latin typeface="微软雅黑" panose="020B0503020204020204" pitchFamily="34" charset="-122"/>
                <a:ea typeface="微软雅黑" panose="020B0503020204020204" pitchFamily="34" charset="-122"/>
              </a:rPr>
              <a:t>需求规定</a:t>
            </a:r>
            <a:endParaRPr lang="zh-CN" altLang="en-US" sz="3200">
              <a:latin typeface="微软雅黑" panose="020B0503020204020204" pitchFamily="34" charset="-122"/>
              <a:ea typeface="微软雅黑" panose="020B0503020204020204" pitchFamily="34" charset="-122"/>
            </a:endParaRPr>
          </a:p>
        </p:txBody>
      </p:sp>
      <p:sp>
        <p:nvSpPr>
          <p:cNvPr id="5" name="文本框 4"/>
          <p:cNvSpPr txBox="1"/>
          <p:nvPr/>
        </p:nvSpPr>
        <p:spPr>
          <a:xfrm>
            <a:off x="7860665" y="3202305"/>
            <a:ext cx="1808480" cy="583565"/>
          </a:xfrm>
          <a:prstGeom prst="rect">
            <a:avLst/>
          </a:prstGeom>
          <a:noFill/>
        </p:spPr>
        <p:txBody>
          <a:bodyPr wrap="none" rtlCol="0">
            <a:spAutoFit/>
          </a:bodyPr>
          <a:p>
            <a:r>
              <a:rPr lang="zh-CN" altLang="en-US" sz="3200">
                <a:latin typeface="微软雅黑" panose="020B0503020204020204" pitchFamily="34" charset="-122"/>
                <a:ea typeface="微软雅黑" panose="020B0503020204020204" pitchFamily="34" charset="-122"/>
              </a:rPr>
              <a:t>运行环境</a:t>
            </a:r>
            <a:endParaRPr lang="zh-CN" altLang="en-US" sz="3200">
              <a:latin typeface="微软雅黑" panose="020B0503020204020204" pitchFamily="34" charset="-122"/>
              <a:ea typeface="微软雅黑" panose="020B0503020204020204" pitchFamily="34" charset="-122"/>
            </a:endParaRPr>
          </a:p>
        </p:txBody>
      </p:sp>
      <p:sp>
        <p:nvSpPr>
          <p:cNvPr id="25" name="文本框 24"/>
          <p:cNvSpPr txBox="1"/>
          <p:nvPr/>
        </p:nvSpPr>
        <p:spPr>
          <a:xfrm>
            <a:off x="7860665" y="4273550"/>
            <a:ext cx="4246880" cy="583565"/>
          </a:xfrm>
          <a:prstGeom prst="rect">
            <a:avLst/>
          </a:prstGeom>
          <a:noFill/>
        </p:spPr>
        <p:txBody>
          <a:bodyPr wrap="none" rtlCol="0">
            <a:spAutoFit/>
          </a:bodyPr>
          <a:p>
            <a:r>
              <a:rPr lang="zh-CN" altLang="en-US" sz="3200">
                <a:latin typeface="微软雅黑" panose="020B0503020204020204" pitchFamily="34" charset="-122"/>
                <a:ea typeface="微软雅黑" panose="020B0503020204020204" pitchFamily="34" charset="-122"/>
              </a:rPr>
              <a:t>功能器求与与程序关系</a:t>
            </a:r>
            <a:endParaRPr lang="zh-CN" altLang="en-US" sz="3200">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EDEE"/>
        </a:solidFill>
        <a:effectLst/>
      </p:bgPr>
    </p:bg>
    <p:spTree>
      <p:nvGrpSpPr>
        <p:cNvPr id="1" name=""/>
        <p:cNvGrpSpPr/>
        <p:nvPr/>
      </p:nvGrpSpPr>
      <p:grpSpPr>
        <a:xfrm>
          <a:off x="0" y="0"/>
          <a:ext cx="0" cy="0"/>
          <a:chOff x="0" y="0"/>
          <a:chExt cx="0" cy="0"/>
        </a:xfrm>
      </p:grpSpPr>
      <p:grpSp>
        <p:nvGrpSpPr>
          <p:cNvPr id="6" name="组合 5"/>
          <p:cNvGrpSpPr/>
          <p:nvPr/>
        </p:nvGrpSpPr>
        <p:grpSpPr>
          <a:xfrm>
            <a:off x="367514" y="330112"/>
            <a:ext cx="724644" cy="722736"/>
            <a:chOff x="4750828" y="1491255"/>
            <a:chExt cx="724644" cy="722736"/>
          </a:xfrm>
        </p:grpSpPr>
        <p:sp>
          <p:nvSpPr>
            <p:cNvPr id="7" name="Oval 5"/>
            <p:cNvSpPr>
              <a:spLocks noChangeArrowheads="1"/>
            </p:cNvSpPr>
            <p:nvPr/>
          </p:nvSpPr>
          <p:spPr bwMode="auto">
            <a:xfrm>
              <a:off x="4750828" y="1491255"/>
              <a:ext cx="724644" cy="722736"/>
            </a:xfrm>
            <a:prstGeom prst="ellipse">
              <a:avLst/>
            </a:prstGeom>
            <a:solidFill>
              <a:srgbClr val="7A9C43"/>
            </a:solidFill>
            <a:ln w="5715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chemeClr val="bg1"/>
                </a:solidFill>
              </a:endParaRPr>
            </a:p>
          </p:txBody>
        </p:sp>
        <p:sp>
          <p:nvSpPr>
            <p:cNvPr id="8" name="TextBox 14"/>
            <p:cNvSpPr txBox="1">
              <a:spLocks noChangeArrowheads="1"/>
            </p:cNvSpPr>
            <p:nvPr/>
          </p:nvSpPr>
          <p:spPr bwMode="auto">
            <a:xfrm>
              <a:off x="4810823" y="1591013"/>
              <a:ext cx="627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800" b="1" dirty="0">
                  <a:solidFill>
                    <a:schemeClr val="bg1"/>
                  </a:solidFill>
                  <a:latin typeface="微软雅黑" panose="020B0503020204020204" pitchFamily="34" charset="-122"/>
                  <a:ea typeface="微软雅黑" panose="020B0503020204020204" pitchFamily="34" charset="-122"/>
                </a:rPr>
                <a:t>01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1092158" y="429870"/>
            <a:ext cx="3489158" cy="52197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总体设计</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1280195" y="1205996"/>
            <a:ext cx="9520486" cy="4208540"/>
            <a:chOff x="1225244" y="1205996"/>
            <a:chExt cx="9520486" cy="4208540"/>
          </a:xfrm>
        </p:grpSpPr>
        <p:grpSp>
          <p:nvGrpSpPr>
            <p:cNvPr id="11" name="组合 10"/>
            <p:cNvGrpSpPr/>
            <p:nvPr/>
          </p:nvGrpSpPr>
          <p:grpSpPr>
            <a:xfrm>
              <a:off x="1607477" y="3132206"/>
              <a:ext cx="8647694" cy="1820683"/>
              <a:chOff x="4621548" y="5769151"/>
              <a:chExt cx="15050761" cy="3168784"/>
            </a:xfrm>
            <a:solidFill>
              <a:srgbClr val="8C9C7B"/>
            </a:solidFill>
          </p:grpSpPr>
          <p:grpSp>
            <p:nvGrpSpPr>
              <p:cNvPr id="30" name="Group 1"/>
              <p:cNvGrpSpPr/>
              <p:nvPr/>
            </p:nvGrpSpPr>
            <p:grpSpPr>
              <a:xfrm>
                <a:off x="4621548" y="7220767"/>
                <a:ext cx="2471894" cy="598164"/>
                <a:chOff x="4621548" y="7220767"/>
                <a:chExt cx="2471894" cy="598164"/>
              </a:xfrm>
              <a:grpFill/>
            </p:grpSpPr>
            <p:sp>
              <p:nvSpPr>
                <p:cNvPr id="55" name="Round Same Side Corner Rectangle 23"/>
                <p:cNvSpPr/>
                <p:nvPr/>
              </p:nvSpPr>
              <p:spPr>
                <a:xfrm rot="16200000" flipH="1">
                  <a:off x="5696560" y="6145755"/>
                  <a:ext cx="321869" cy="2471894"/>
                </a:xfrm>
                <a:prstGeom prst="round2SameRect">
                  <a:avLst>
                    <a:gd name="adj1" fmla="val 50000"/>
                    <a:gd name="adj2" fmla="val 0"/>
                  </a:avLst>
                </a:prstGeom>
                <a:solidFill>
                  <a:srgbClr val="7A9C4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Calibri Light" panose="020F0302020204030204"/>
                  </a:endParaRPr>
                </a:p>
              </p:txBody>
            </p:sp>
            <p:sp>
              <p:nvSpPr>
                <p:cNvPr id="56" name="Freeform 734"/>
                <p:cNvSpPr>
                  <a:spLocks noChangeArrowheads="1"/>
                </p:cNvSpPr>
                <p:nvPr/>
              </p:nvSpPr>
              <p:spPr bwMode="auto">
                <a:xfrm rot="5400000">
                  <a:off x="5746002" y="7418886"/>
                  <a:ext cx="342077" cy="458013"/>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grpFill/>
                <a:ln>
                  <a:noFill/>
                </a:ln>
                <a:effectLst/>
              </p:spPr>
              <p:txBody>
                <a:bodyPr wrap="none" anchor="ctr"/>
                <a:lstStyle/>
                <a:p>
                  <a:endParaRPr lang="en-US" dirty="0">
                    <a:latin typeface="Calibri Light" panose="020F0302020204030204"/>
                  </a:endParaRPr>
                </a:p>
              </p:txBody>
            </p:sp>
          </p:grpSp>
          <p:grpSp>
            <p:nvGrpSpPr>
              <p:cNvPr id="31" name="Group 3"/>
              <p:cNvGrpSpPr/>
              <p:nvPr/>
            </p:nvGrpSpPr>
            <p:grpSpPr>
              <a:xfrm>
                <a:off x="9653094" y="7220771"/>
                <a:ext cx="2471894" cy="619391"/>
                <a:chOff x="9653094" y="7220771"/>
                <a:chExt cx="2471894" cy="619391"/>
              </a:xfrm>
              <a:grpFill/>
            </p:grpSpPr>
            <p:sp>
              <p:nvSpPr>
                <p:cNvPr id="53" name="Rectangle 25"/>
                <p:cNvSpPr/>
                <p:nvPr/>
              </p:nvSpPr>
              <p:spPr>
                <a:xfrm>
                  <a:off x="9653094" y="7220771"/>
                  <a:ext cx="2471894" cy="321871"/>
                </a:xfrm>
                <a:prstGeom prst="rect">
                  <a:avLst/>
                </a:prstGeom>
                <a:solidFill>
                  <a:srgbClr val="7A9C4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Calibri Light" panose="020F0302020204030204"/>
                  </a:endParaRPr>
                </a:p>
              </p:txBody>
            </p:sp>
            <p:sp>
              <p:nvSpPr>
                <p:cNvPr id="54" name="Freeform 734"/>
                <p:cNvSpPr>
                  <a:spLocks noChangeArrowheads="1"/>
                </p:cNvSpPr>
                <p:nvPr/>
              </p:nvSpPr>
              <p:spPr bwMode="auto">
                <a:xfrm rot="5400000">
                  <a:off x="10755034" y="7440117"/>
                  <a:ext cx="342077" cy="458013"/>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grpFill/>
                <a:ln>
                  <a:noFill/>
                </a:ln>
                <a:effectLst/>
              </p:spPr>
              <p:txBody>
                <a:bodyPr wrap="none" anchor="ctr"/>
                <a:lstStyle/>
                <a:p>
                  <a:endParaRPr lang="en-US" dirty="0">
                    <a:latin typeface="Calibri Light" panose="020F0302020204030204"/>
                  </a:endParaRPr>
                </a:p>
              </p:txBody>
            </p:sp>
          </p:grpSp>
          <p:grpSp>
            <p:nvGrpSpPr>
              <p:cNvPr id="32" name="Group 5"/>
              <p:cNvGrpSpPr/>
              <p:nvPr/>
            </p:nvGrpSpPr>
            <p:grpSpPr>
              <a:xfrm>
                <a:off x="14684641" y="7220769"/>
                <a:ext cx="2471894" cy="604161"/>
                <a:chOff x="14684641" y="7220769"/>
                <a:chExt cx="2471894" cy="604161"/>
              </a:xfrm>
              <a:grpFill/>
            </p:grpSpPr>
            <p:sp>
              <p:nvSpPr>
                <p:cNvPr id="51" name="Rectangle 27"/>
                <p:cNvSpPr/>
                <p:nvPr/>
              </p:nvSpPr>
              <p:spPr>
                <a:xfrm>
                  <a:off x="14684641" y="7220769"/>
                  <a:ext cx="2471894" cy="321871"/>
                </a:xfrm>
                <a:prstGeom prst="rect">
                  <a:avLst/>
                </a:prstGeom>
                <a:solidFill>
                  <a:srgbClr val="7A9C4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Calibri Light" panose="020F0302020204030204"/>
                  </a:endParaRPr>
                </a:p>
              </p:txBody>
            </p:sp>
            <p:sp>
              <p:nvSpPr>
                <p:cNvPr id="52" name="Freeform 734"/>
                <p:cNvSpPr>
                  <a:spLocks noChangeArrowheads="1"/>
                </p:cNvSpPr>
                <p:nvPr/>
              </p:nvSpPr>
              <p:spPr bwMode="auto">
                <a:xfrm rot="5400000">
                  <a:off x="15834927" y="7424885"/>
                  <a:ext cx="342077" cy="458013"/>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grpFill/>
                <a:ln>
                  <a:noFill/>
                </a:ln>
                <a:effectLst/>
              </p:spPr>
              <p:txBody>
                <a:bodyPr wrap="none" anchor="ctr"/>
                <a:lstStyle/>
                <a:p>
                  <a:endParaRPr lang="en-US" dirty="0">
                    <a:latin typeface="Calibri Light" panose="020F0302020204030204"/>
                  </a:endParaRPr>
                </a:p>
              </p:txBody>
            </p:sp>
          </p:grpSp>
          <p:grpSp>
            <p:nvGrpSpPr>
              <p:cNvPr id="33" name="Group 7"/>
              <p:cNvGrpSpPr/>
              <p:nvPr/>
            </p:nvGrpSpPr>
            <p:grpSpPr>
              <a:xfrm>
                <a:off x="17200415" y="6945511"/>
                <a:ext cx="2471894" cy="597120"/>
                <a:chOff x="17200415" y="6945511"/>
                <a:chExt cx="2471894" cy="597120"/>
              </a:xfrm>
              <a:grpFill/>
            </p:grpSpPr>
            <p:sp>
              <p:nvSpPr>
                <p:cNvPr id="49" name="Round Same Side Corner Rectangle 6"/>
                <p:cNvSpPr/>
                <p:nvPr/>
              </p:nvSpPr>
              <p:spPr>
                <a:xfrm rot="5400000">
                  <a:off x="18275427" y="6145750"/>
                  <a:ext cx="321869" cy="2471894"/>
                </a:xfrm>
                <a:prstGeom prst="round2SameRect">
                  <a:avLst>
                    <a:gd name="adj1" fmla="val 50000"/>
                    <a:gd name="adj2" fmla="val 0"/>
                  </a:avLst>
                </a:prstGeom>
                <a:solidFill>
                  <a:srgbClr val="7A9C4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Calibri Light" panose="020F0302020204030204"/>
                  </a:endParaRPr>
                </a:p>
              </p:txBody>
            </p:sp>
            <p:sp>
              <p:nvSpPr>
                <p:cNvPr id="50" name="Freeform 734"/>
                <p:cNvSpPr>
                  <a:spLocks noChangeArrowheads="1"/>
                </p:cNvSpPr>
                <p:nvPr/>
              </p:nvSpPr>
              <p:spPr bwMode="auto">
                <a:xfrm rot="16200000">
                  <a:off x="18271029" y="6887543"/>
                  <a:ext cx="342077" cy="458013"/>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grpFill/>
                <a:ln>
                  <a:noFill/>
                </a:ln>
                <a:effectLst/>
              </p:spPr>
              <p:txBody>
                <a:bodyPr wrap="none" anchor="ctr"/>
                <a:lstStyle/>
                <a:p>
                  <a:endParaRPr lang="en-US" dirty="0">
                    <a:latin typeface="Calibri Light" panose="020F0302020204030204"/>
                  </a:endParaRPr>
                </a:p>
              </p:txBody>
            </p:sp>
          </p:grpSp>
          <p:grpSp>
            <p:nvGrpSpPr>
              <p:cNvPr id="34" name="Group 4"/>
              <p:cNvGrpSpPr/>
              <p:nvPr/>
            </p:nvGrpSpPr>
            <p:grpSpPr>
              <a:xfrm>
                <a:off x="12168868" y="6924280"/>
                <a:ext cx="2471894" cy="618360"/>
                <a:chOff x="12168868" y="6924280"/>
                <a:chExt cx="2471894" cy="618360"/>
              </a:xfrm>
              <a:grpFill/>
            </p:grpSpPr>
            <p:sp>
              <p:nvSpPr>
                <p:cNvPr id="47" name="Rectangle 26"/>
                <p:cNvSpPr/>
                <p:nvPr/>
              </p:nvSpPr>
              <p:spPr>
                <a:xfrm>
                  <a:off x="12168868" y="7220769"/>
                  <a:ext cx="2471894" cy="321871"/>
                </a:xfrm>
                <a:prstGeom prst="rect">
                  <a:avLst/>
                </a:prstGeom>
                <a:solidFill>
                  <a:srgbClr val="7A9C4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Calibri Light" panose="020F0302020204030204"/>
                  </a:endParaRPr>
                </a:p>
              </p:txBody>
            </p:sp>
            <p:sp>
              <p:nvSpPr>
                <p:cNvPr id="48" name="Freeform 734"/>
                <p:cNvSpPr>
                  <a:spLocks noChangeArrowheads="1"/>
                </p:cNvSpPr>
                <p:nvPr/>
              </p:nvSpPr>
              <p:spPr bwMode="auto">
                <a:xfrm rot="16200000">
                  <a:off x="13261997" y="6866312"/>
                  <a:ext cx="342077" cy="458013"/>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grpFill/>
                <a:ln>
                  <a:noFill/>
                </a:ln>
                <a:effectLst/>
              </p:spPr>
              <p:txBody>
                <a:bodyPr wrap="none" anchor="ctr"/>
                <a:lstStyle/>
                <a:p>
                  <a:endParaRPr lang="en-US" dirty="0">
                    <a:latin typeface="Calibri Light" panose="020F0302020204030204"/>
                  </a:endParaRPr>
                </a:p>
              </p:txBody>
            </p:sp>
          </p:grpSp>
          <p:grpSp>
            <p:nvGrpSpPr>
              <p:cNvPr id="35" name="Group 2"/>
              <p:cNvGrpSpPr/>
              <p:nvPr/>
            </p:nvGrpSpPr>
            <p:grpSpPr>
              <a:xfrm>
                <a:off x="7137321" y="6939512"/>
                <a:ext cx="2471894" cy="603133"/>
                <a:chOff x="7137321" y="6939512"/>
                <a:chExt cx="2471894" cy="603133"/>
              </a:xfrm>
              <a:grpFill/>
            </p:grpSpPr>
            <p:sp>
              <p:nvSpPr>
                <p:cNvPr id="45" name="Rectangle 8"/>
                <p:cNvSpPr/>
                <p:nvPr/>
              </p:nvSpPr>
              <p:spPr>
                <a:xfrm>
                  <a:off x="7137321" y="7220774"/>
                  <a:ext cx="2471894" cy="321871"/>
                </a:xfrm>
                <a:prstGeom prst="rect">
                  <a:avLst/>
                </a:prstGeom>
                <a:solidFill>
                  <a:srgbClr val="7A9C4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Calibri Light" panose="020F0302020204030204"/>
                  </a:endParaRPr>
                </a:p>
              </p:txBody>
            </p:sp>
            <p:sp>
              <p:nvSpPr>
                <p:cNvPr id="46" name="Freeform 734"/>
                <p:cNvSpPr>
                  <a:spLocks noChangeArrowheads="1"/>
                </p:cNvSpPr>
                <p:nvPr/>
              </p:nvSpPr>
              <p:spPr bwMode="auto">
                <a:xfrm rot="16200000">
                  <a:off x="8182104" y="6881544"/>
                  <a:ext cx="342077" cy="458013"/>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grpFill/>
                <a:ln>
                  <a:noFill/>
                </a:ln>
                <a:effectLst/>
              </p:spPr>
              <p:txBody>
                <a:bodyPr wrap="none" anchor="ctr"/>
                <a:lstStyle/>
                <a:p>
                  <a:endParaRPr lang="en-US" dirty="0">
                    <a:latin typeface="Calibri Light" panose="020F0302020204030204"/>
                  </a:endParaRPr>
                </a:p>
              </p:txBody>
            </p:sp>
          </p:grpSp>
          <p:sp>
            <p:nvSpPr>
              <p:cNvPr id="36" name="AutoShape 19"/>
              <p:cNvSpPr>
                <a:spLocks noChangeAspect="1"/>
              </p:cNvSpPr>
              <p:nvPr/>
            </p:nvSpPr>
            <p:spPr bwMode="auto">
              <a:xfrm>
                <a:off x="15564897" y="7975961"/>
                <a:ext cx="877473" cy="877706"/>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rgbClr val="7A9C43"/>
              </a:solidFill>
              <a:ln>
                <a:noFill/>
              </a:ln>
              <a:effectLst/>
            </p:spPr>
            <p:txBody>
              <a:bodyPr lIns="101578" tIns="101578" rIns="101578" bIns="101578" anchor="ctr"/>
              <a:lstStyle/>
              <a:p>
                <a:pPr defTabSz="914400">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37" name="AutoShape 20"/>
              <p:cNvSpPr/>
              <p:nvPr/>
            </p:nvSpPr>
            <p:spPr bwMode="auto">
              <a:xfrm>
                <a:off x="17968396" y="5769151"/>
                <a:ext cx="946544" cy="9430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87" y="2580"/>
                    </a:moveTo>
                    <a:cubicBezTo>
                      <a:pt x="20419" y="2580"/>
                      <a:pt x="20793" y="2735"/>
                      <a:pt x="21116" y="3052"/>
                    </a:cubicBezTo>
                    <a:cubicBezTo>
                      <a:pt x="21438" y="3372"/>
                      <a:pt x="21599" y="3743"/>
                      <a:pt x="21599" y="4175"/>
                    </a:cubicBezTo>
                    <a:lnTo>
                      <a:pt x="21599" y="19987"/>
                    </a:lnTo>
                    <a:cubicBezTo>
                      <a:pt x="21599"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solidFill>
                <a:srgbClr val="7A9C43"/>
              </a:solidFill>
              <a:ln>
                <a:noFill/>
              </a:ln>
              <a:effectLst/>
            </p:spPr>
            <p:txBody>
              <a:bodyPr lIns="101578" tIns="101578" rIns="101578" bIns="101578" anchor="ctr"/>
              <a:lstStyle/>
              <a:p>
                <a:pPr defTabSz="914400">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38" name="AutoShape 82"/>
              <p:cNvSpPr/>
              <p:nvPr/>
            </p:nvSpPr>
            <p:spPr bwMode="auto">
              <a:xfrm>
                <a:off x="13039867" y="5885998"/>
                <a:ext cx="800362" cy="8005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rgbClr val="7A9C43"/>
              </a:solidFill>
              <a:ln>
                <a:noFill/>
              </a:ln>
              <a:effectLst/>
            </p:spPr>
            <p:txBody>
              <a:bodyPr lIns="101578" tIns="101578" rIns="101578" bIns="101578" anchor="ctr"/>
              <a:lstStyle/>
              <a:p>
                <a:pPr defTabSz="914400">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39" name="Freeform 21"/>
              <p:cNvSpPr>
                <a:spLocks noChangeArrowheads="1"/>
              </p:cNvSpPr>
              <p:nvPr/>
            </p:nvSpPr>
            <p:spPr bwMode="auto">
              <a:xfrm>
                <a:off x="5348865" y="8241997"/>
                <a:ext cx="1104203" cy="615620"/>
              </a:xfrm>
              <a:custGeom>
                <a:avLst/>
                <a:gdLst>
                  <a:gd name="T0" fmla="*/ 249 w 497"/>
                  <a:gd name="T1" fmla="*/ 0 h 276"/>
                  <a:gd name="T2" fmla="*/ 249 w 497"/>
                  <a:gd name="T3" fmla="*/ 0 h 276"/>
                  <a:gd name="T4" fmla="*/ 0 w 497"/>
                  <a:gd name="T5" fmla="*/ 133 h 276"/>
                  <a:gd name="T6" fmla="*/ 249 w 497"/>
                  <a:gd name="T7" fmla="*/ 275 h 276"/>
                  <a:gd name="T8" fmla="*/ 496 w 497"/>
                  <a:gd name="T9" fmla="*/ 133 h 276"/>
                  <a:gd name="T10" fmla="*/ 249 w 497"/>
                  <a:gd name="T11" fmla="*/ 0 h 276"/>
                  <a:gd name="T12" fmla="*/ 249 w 497"/>
                  <a:gd name="T13" fmla="*/ 239 h 276"/>
                  <a:gd name="T14" fmla="*/ 249 w 497"/>
                  <a:gd name="T15" fmla="*/ 239 h 276"/>
                  <a:gd name="T16" fmla="*/ 142 w 497"/>
                  <a:gd name="T17" fmla="*/ 133 h 276"/>
                  <a:gd name="T18" fmla="*/ 249 w 497"/>
                  <a:gd name="T19" fmla="*/ 26 h 276"/>
                  <a:gd name="T20" fmla="*/ 355 w 497"/>
                  <a:gd name="T21" fmla="*/ 133 h 276"/>
                  <a:gd name="T22" fmla="*/ 249 w 497"/>
                  <a:gd name="T23" fmla="*/ 239 h 276"/>
                  <a:gd name="T24" fmla="*/ 249 w 497"/>
                  <a:gd name="T25" fmla="*/ 133 h 276"/>
                  <a:gd name="T26" fmla="*/ 249 w 497"/>
                  <a:gd name="T27" fmla="*/ 133 h 276"/>
                  <a:gd name="T28" fmla="*/ 249 w 497"/>
                  <a:gd name="T29" fmla="*/ 79 h 276"/>
                  <a:gd name="T30" fmla="*/ 195 w 497"/>
                  <a:gd name="T31" fmla="*/ 133 h 276"/>
                  <a:gd name="T32" fmla="*/ 249 w 497"/>
                  <a:gd name="T33" fmla="*/ 186 h 276"/>
                  <a:gd name="T34" fmla="*/ 302 w 497"/>
                  <a:gd name="T35" fmla="*/ 133 h 276"/>
                  <a:gd name="T36" fmla="*/ 249 w 497"/>
                  <a:gd name="T37" fmla="*/ 13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276">
                    <a:moveTo>
                      <a:pt x="249" y="0"/>
                    </a:moveTo>
                    <a:lnTo>
                      <a:pt x="249" y="0"/>
                    </a:lnTo>
                    <a:cubicBezTo>
                      <a:pt x="89" y="0"/>
                      <a:pt x="0" y="115"/>
                      <a:pt x="0" y="133"/>
                    </a:cubicBezTo>
                    <a:cubicBezTo>
                      <a:pt x="0" y="151"/>
                      <a:pt x="89" y="275"/>
                      <a:pt x="249" y="275"/>
                    </a:cubicBezTo>
                    <a:cubicBezTo>
                      <a:pt x="408" y="275"/>
                      <a:pt x="496" y="151"/>
                      <a:pt x="496" y="133"/>
                    </a:cubicBezTo>
                    <a:cubicBezTo>
                      <a:pt x="496" y="115"/>
                      <a:pt x="408" y="0"/>
                      <a:pt x="249" y="0"/>
                    </a:cubicBezTo>
                    <a:close/>
                    <a:moveTo>
                      <a:pt x="249" y="239"/>
                    </a:moveTo>
                    <a:lnTo>
                      <a:pt x="249" y="239"/>
                    </a:lnTo>
                    <a:cubicBezTo>
                      <a:pt x="186" y="239"/>
                      <a:pt x="142" y="195"/>
                      <a:pt x="142" y="133"/>
                    </a:cubicBezTo>
                    <a:cubicBezTo>
                      <a:pt x="142" y="79"/>
                      <a:pt x="186" y="26"/>
                      <a:pt x="249" y="26"/>
                    </a:cubicBezTo>
                    <a:cubicBezTo>
                      <a:pt x="310" y="26"/>
                      <a:pt x="355" y="79"/>
                      <a:pt x="355" y="133"/>
                    </a:cubicBezTo>
                    <a:cubicBezTo>
                      <a:pt x="355" y="195"/>
                      <a:pt x="310" y="239"/>
                      <a:pt x="249" y="239"/>
                    </a:cubicBezTo>
                    <a:close/>
                    <a:moveTo>
                      <a:pt x="249" y="133"/>
                    </a:moveTo>
                    <a:lnTo>
                      <a:pt x="249" y="133"/>
                    </a:lnTo>
                    <a:cubicBezTo>
                      <a:pt x="239" y="123"/>
                      <a:pt x="266" y="79"/>
                      <a:pt x="249" y="79"/>
                    </a:cubicBezTo>
                    <a:cubicBezTo>
                      <a:pt x="221" y="79"/>
                      <a:pt x="195" y="107"/>
                      <a:pt x="195" y="133"/>
                    </a:cubicBezTo>
                    <a:cubicBezTo>
                      <a:pt x="195" y="168"/>
                      <a:pt x="221" y="186"/>
                      <a:pt x="249" y="186"/>
                    </a:cubicBezTo>
                    <a:cubicBezTo>
                      <a:pt x="274" y="186"/>
                      <a:pt x="302" y="168"/>
                      <a:pt x="302" y="133"/>
                    </a:cubicBezTo>
                    <a:cubicBezTo>
                      <a:pt x="302" y="123"/>
                      <a:pt x="257" y="142"/>
                      <a:pt x="249" y="133"/>
                    </a:cubicBezTo>
                    <a:close/>
                  </a:path>
                </a:pathLst>
              </a:custGeom>
              <a:solidFill>
                <a:srgbClr val="7A9C43"/>
              </a:solidFill>
              <a:ln>
                <a:noFill/>
              </a:ln>
              <a:effectLst/>
            </p:spPr>
            <p:txBody>
              <a:bodyPr wrap="none" anchor="ctr"/>
              <a:lstStyle/>
              <a:p>
                <a:endParaRPr lang="en-US" dirty="0">
                  <a:latin typeface="Calibri Light" panose="020F0302020204030204"/>
                </a:endParaRPr>
              </a:p>
            </p:txBody>
          </p:sp>
          <p:grpSp>
            <p:nvGrpSpPr>
              <p:cNvPr id="40" name="Group 58"/>
              <p:cNvGrpSpPr>
                <a:grpSpLocks noChangeAspect="1"/>
              </p:cNvGrpSpPr>
              <p:nvPr/>
            </p:nvGrpSpPr>
            <p:grpSpPr>
              <a:xfrm>
                <a:off x="8144214" y="5769866"/>
                <a:ext cx="541740" cy="778900"/>
                <a:chOff x="8466723" y="9427700"/>
                <a:chExt cx="385047" cy="553613"/>
              </a:xfrm>
              <a:grpFill/>
            </p:grpSpPr>
            <p:sp>
              <p:nvSpPr>
                <p:cNvPr id="42" name="Freeform 40"/>
                <p:cNvSpPr>
                  <a:spLocks noChangeArrowheads="1"/>
                </p:cNvSpPr>
                <p:nvPr/>
              </p:nvSpPr>
              <p:spPr bwMode="auto">
                <a:xfrm>
                  <a:off x="8466723" y="9606816"/>
                  <a:ext cx="385047" cy="374497"/>
                </a:xfrm>
                <a:custGeom>
                  <a:avLst/>
                  <a:gdLst>
                    <a:gd name="T0" fmla="*/ 311 w 320"/>
                    <a:gd name="T1" fmla="*/ 0 h 312"/>
                    <a:gd name="T2" fmla="*/ 311 w 320"/>
                    <a:gd name="T3" fmla="*/ 0 h 312"/>
                    <a:gd name="T4" fmla="*/ 293 w 320"/>
                    <a:gd name="T5" fmla="*/ 0 h 312"/>
                    <a:gd name="T6" fmla="*/ 284 w 320"/>
                    <a:gd name="T7" fmla="*/ 9 h 312"/>
                    <a:gd name="T8" fmla="*/ 284 w 320"/>
                    <a:gd name="T9" fmla="*/ 72 h 312"/>
                    <a:gd name="T10" fmla="*/ 160 w 320"/>
                    <a:gd name="T11" fmla="*/ 160 h 312"/>
                    <a:gd name="T12" fmla="*/ 36 w 320"/>
                    <a:gd name="T13" fmla="*/ 72 h 312"/>
                    <a:gd name="T14" fmla="*/ 36 w 320"/>
                    <a:gd name="T15" fmla="*/ 9 h 312"/>
                    <a:gd name="T16" fmla="*/ 28 w 320"/>
                    <a:gd name="T17" fmla="*/ 0 h 312"/>
                    <a:gd name="T18" fmla="*/ 9 w 320"/>
                    <a:gd name="T19" fmla="*/ 0 h 312"/>
                    <a:gd name="T20" fmla="*/ 0 w 320"/>
                    <a:gd name="T21" fmla="*/ 9 h 312"/>
                    <a:gd name="T22" fmla="*/ 0 w 320"/>
                    <a:gd name="T23" fmla="*/ 72 h 312"/>
                    <a:gd name="T24" fmla="*/ 134 w 320"/>
                    <a:gd name="T25" fmla="*/ 196 h 312"/>
                    <a:gd name="T26" fmla="*/ 134 w 320"/>
                    <a:gd name="T27" fmla="*/ 266 h 312"/>
                    <a:gd name="T28" fmla="*/ 72 w 320"/>
                    <a:gd name="T29" fmla="*/ 266 h 312"/>
                    <a:gd name="T30" fmla="*/ 63 w 320"/>
                    <a:gd name="T31" fmla="*/ 275 h 312"/>
                    <a:gd name="T32" fmla="*/ 63 w 320"/>
                    <a:gd name="T33" fmla="*/ 302 h 312"/>
                    <a:gd name="T34" fmla="*/ 72 w 320"/>
                    <a:gd name="T35" fmla="*/ 311 h 312"/>
                    <a:gd name="T36" fmla="*/ 249 w 320"/>
                    <a:gd name="T37" fmla="*/ 311 h 312"/>
                    <a:gd name="T38" fmla="*/ 257 w 320"/>
                    <a:gd name="T39" fmla="*/ 302 h 312"/>
                    <a:gd name="T40" fmla="*/ 257 w 320"/>
                    <a:gd name="T41" fmla="*/ 275 h 312"/>
                    <a:gd name="T42" fmla="*/ 249 w 320"/>
                    <a:gd name="T43" fmla="*/ 266 h 312"/>
                    <a:gd name="T44" fmla="*/ 187 w 320"/>
                    <a:gd name="T45" fmla="*/ 266 h 312"/>
                    <a:gd name="T46" fmla="*/ 187 w 320"/>
                    <a:gd name="T47" fmla="*/ 196 h 312"/>
                    <a:gd name="T48" fmla="*/ 319 w 320"/>
                    <a:gd name="T49" fmla="*/ 72 h 312"/>
                    <a:gd name="T50" fmla="*/ 319 w 320"/>
                    <a:gd name="T51" fmla="*/ 9 h 312"/>
                    <a:gd name="T52" fmla="*/ 311 w 320"/>
                    <a:gd name="T53"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312">
                      <a:moveTo>
                        <a:pt x="311" y="0"/>
                      </a:moveTo>
                      <a:lnTo>
                        <a:pt x="311" y="0"/>
                      </a:lnTo>
                      <a:cubicBezTo>
                        <a:pt x="293" y="0"/>
                        <a:pt x="293" y="0"/>
                        <a:pt x="293" y="0"/>
                      </a:cubicBezTo>
                      <a:cubicBezTo>
                        <a:pt x="284" y="0"/>
                        <a:pt x="284" y="0"/>
                        <a:pt x="284" y="9"/>
                      </a:cubicBezTo>
                      <a:cubicBezTo>
                        <a:pt x="284" y="72"/>
                        <a:pt x="284" y="72"/>
                        <a:pt x="284" y="72"/>
                      </a:cubicBezTo>
                      <a:cubicBezTo>
                        <a:pt x="284" y="107"/>
                        <a:pt x="257" y="160"/>
                        <a:pt x="160" y="160"/>
                      </a:cubicBezTo>
                      <a:cubicBezTo>
                        <a:pt x="63" y="160"/>
                        <a:pt x="36" y="107"/>
                        <a:pt x="36" y="72"/>
                      </a:cubicBezTo>
                      <a:cubicBezTo>
                        <a:pt x="36" y="9"/>
                        <a:pt x="36" y="9"/>
                        <a:pt x="36" y="9"/>
                      </a:cubicBezTo>
                      <a:cubicBezTo>
                        <a:pt x="36" y="0"/>
                        <a:pt x="28" y="0"/>
                        <a:pt x="28" y="0"/>
                      </a:cubicBezTo>
                      <a:cubicBezTo>
                        <a:pt x="9" y="0"/>
                        <a:pt x="9" y="0"/>
                        <a:pt x="9" y="0"/>
                      </a:cubicBezTo>
                      <a:cubicBezTo>
                        <a:pt x="9" y="0"/>
                        <a:pt x="0" y="0"/>
                        <a:pt x="0" y="9"/>
                      </a:cubicBezTo>
                      <a:cubicBezTo>
                        <a:pt x="0" y="72"/>
                        <a:pt x="0" y="72"/>
                        <a:pt x="0" y="72"/>
                      </a:cubicBezTo>
                      <a:cubicBezTo>
                        <a:pt x="0" y="134"/>
                        <a:pt x="44" y="187"/>
                        <a:pt x="134" y="196"/>
                      </a:cubicBezTo>
                      <a:cubicBezTo>
                        <a:pt x="134" y="266"/>
                        <a:pt x="134" y="266"/>
                        <a:pt x="134" y="266"/>
                      </a:cubicBezTo>
                      <a:cubicBezTo>
                        <a:pt x="72" y="266"/>
                        <a:pt x="72" y="266"/>
                        <a:pt x="72" y="266"/>
                      </a:cubicBezTo>
                      <a:cubicBezTo>
                        <a:pt x="63" y="266"/>
                        <a:pt x="63" y="266"/>
                        <a:pt x="63" y="275"/>
                      </a:cubicBezTo>
                      <a:cubicBezTo>
                        <a:pt x="63" y="302"/>
                        <a:pt x="63" y="302"/>
                        <a:pt x="63" y="302"/>
                      </a:cubicBezTo>
                      <a:cubicBezTo>
                        <a:pt x="63" y="311"/>
                        <a:pt x="63" y="311"/>
                        <a:pt x="72" y="311"/>
                      </a:cubicBezTo>
                      <a:cubicBezTo>
                        <a:pt x="249" y="311"/>
                        <a:pt x="249" y="311"/>
                        <a:pt x="249" y="311"/>
                      </a:cubicBezTo>
                      <a:cubicBezTo>
                        <a:pt x="257" y="311"/>
                        <a:pt x="257" y="311"/>
                        <a:pt x="257" y="302"/>
                      </a:cubicBezTo>
                      <a:cubicBezTo>
                        <a:pt x="257" y="275"/>
                        <a:pt x="257" y="275"/>
                        <a:pt x="257" y="275"/>
                      </a:cubicBezTo>
                      <a:cubicBezTo>
                        <a:pt x="257" y="266"/>
                        <a:pt x="257" y="266"/>
                        <a:pt x="249" y="266"/>
                      </a:cubicBezTo>
                      <a:cubicBezTo>
                        <a:pt x="187" y="266"/>
                        <a:pt x="187" y="266"/>
                        <a:pt x="187" y="266"/>
                      </a:cubicBezTo>
                      <a:cubicBezTo>
                        <a:pt x="187" y="196"/>
                        <a:pt x="187" y="196"/>
                        <a:pt x="187" y="196"/>
                      </a:cubicBezTo>
                      <a:cubicBezTo>
                        <a:pt x="275" y="187"/>
                        <a:pt x="319" y="134"/>
                        <a:pt x="319" y="72"/>
                      </a:cubicBezTo>
                      <a:cubicBezTo>
                        <a:pt x="319" y="9"/>
                        <a:pt x="319" y="9"/>
                        <a:pt x="319" y="9"/>
                      </a:cubicBezTo>
                      <a:cubicBezTo>
                        <a:pt x="319" y="0"/>
                        <a:pt x="311" y="0"/>
                        <a:pt x="311" y="0"/>
                      </a:cubicBezTo>
                    </a:path>
                  </a:pathLst>
                </a:custGeom>
                <a:solidFill>
                  <a:srgbClr val="7A9C43"/>
                </a:solidFill>
                <a:ln>
                  <a:noFill/>
                </a:ln>
                <a:effectLst/>
              </p:spPr>
              <p:txBody>
                <a:bodyPr wrap="none" anchor="ctr"/>
                <a:lstStyle/>
                <a:p>
                  <a:endParaRPr lang="en-US" dirty="0">
                    <a:latin typeface="Calibri Light" panose="020F0302020204030204"/>
                  </a:endParaRPr>
                </a:p>
              </p:txBody>
            </p:sp>
            <p:sp>
              <p:nvSpPr>
                <p:cNvPr id="43" name="Freeform 41"/>
                <p:cNvSpPr>
                  <a:spLocks noChangeArrowheads="1"/>
                </p:cNvSpPr>
                <p:nvPr/>
              </p:nvSpPr>
              <p:spPr bwMode="auto">
                <a:xfrm>
                  <a:off x="8573786" y="9606816"/>
                  <a:ext cx="168787" cy="142415"/>
                </a:xfrm>
                <a:custGeom>
                  <a:avLst/>
                  <a:gdLst>
                    <a:gd name="T0" fmla="*/ 71 w 143"/>
                    <a:gd name="T1" fmla="*/ 116 h 117"/>
                    <a:gd name="T2" fmla="*/ 71 w 143"/>
                    <a:gd name="T3" fmla="*/ 116 h 117"/>
                    <a:gd name="T4" fmla="*/ 142 w 143"/>
                    <a:gd name="T5" fmla="*/ 72 h 117"/>
                    <a:gd name="T6" fmla="*/ 142 w 143"/>
                    <a:gd name="T7" fmla="*/ 0 h 117"/>
                    <a:gd name="T8" fmla="*/ 0 w 143"/>
                    <a:gd name="T9" fmla="*/ 0 h 117"/>
                    <a:gd name="T10" fmla="*/ 0 w 143"/>
                    <a:gd name="T11" fmla="*/ 72 h 117"/>
                    <a:gd name="T12" fmla="*/ 71 w 143"/>
                    <a:gd name="T13" fmla="*/ 116 h 117"/>
                  </a:gdLst>
                  <a:ahLst/>
                  <a:cxnLst>
                    <a:cxn ang="0">
                      <a:pos x="T0" y="T1"/>
                    </a:cxn>
                    <a:cxn ang="0">
                      <a:pos x="T2" y="T3"/>
                    </a:cxn>
                    <a:cxn ang="0">
                      <a:pos x="T4" y="T5"/>
                    </a:cxn>
                    <a:cxn ang="0">
                      <a:pos x="T6" y="T7"/>
                    </a:cxn>
                    <a:cxn ang="0">
                      <a:pos x="T8" y="T9"/>
                    </a:cxn>
                    <a:cxn ang="0">
                      <a:pos x="T10" y="T11"/>
                    </a:cxn>
                    <a:cxn ang="0">
                      <a:pos x="T12" y="T13"/>
                    </a:cxn>
                  </a:cxnLst>
                  <a:rect l="0" t="0" r="r" b="b"/>
                  <a:pathLst>
                    <a:path w="143" h="117">
                      <a:moveTo>
                        <a:pt x="71" y="116"/>
                      </a:moveTo>
                      <a:lnTo>
                        <a:pt x="71" y="116"/>
                      </a:lnTo>
                      <a:cubicBezTo>
                        <a:pt x="133" y="116"/>
                        <a:pt x="142" y="90"/>
                        <a:pt x="142" y="72"/>
                      </a:cubicBezTo>
                      <a:cubicBezTo>
                        <a:pt x="142" y="0"/>
                        <a:pt x="142" y="0"/>
                        <a:pt x="142" y="0"/>
                      </a:cubicBezTo>
                      <a:cubicBezTo>
                        <a:pt x="0" y="0"/>
                        <a:pt x="0" y="0"/>
                        <a:pt x="0" y="0"/>
                      </a:cubicBezTo>
                      <a:cubicBezTo>
                        <a:pt x="0" y="72"/>
                        <a:pt x="0" y="72"/>
                        <a:pt x="0" y="72"/>
                      </a:cubicBezTo>
                      <a:cubicBezTo>
                        <a:pt x="0" y="90"/>
                        <a:pt x="9" y="116"/>
                        <a:pt x="71" y="116"/>
                      </a:cubicBezTo>
                    </a:path>
                  </a:pathLst>
                </a:custGeom>
                <a:solidFill>
                  <a:srgbClr val="7A9C43"/>
                </a:solidFill>
                <a:ln>
                  <a:noFill/>
                </a:ln>
                <a:effectLst/>
              </p:spPr>
              <p:txBody>
                <a:bodyPr wrap="none" anchor="ctr"/>
                <a:lstStyle/>
                <a:p>
                  <a:endParaRPr lang="en-US" dirty="0">
                    <a:latin typeface="Calibri Light" panose="020F0302020204030204"/>
                  </a:endParaRPr>
                </a:p>
              </p:txBody>
            </p:sp>
            <p:sp>
              <p:nvSpPr>
                <p:cNvPr id="44" name="Freeform 42"/>
                <p:cNvSpPr>
                  <a:spLocks noChangeArrowheads="1"/>
                </p:cNvSpPr>
                <p:nvPr/>
              </p:nvSpPr>
              <p:spPr bwMode="auto">
                <a:xfrm>
                  <a:off x="8574572" y="9427700"/>
                  <a:ext cx="168787" cy="179337"/>
                </a:xfrm>
                <a:custGeom>
                  <a:avLst/>
                  <a:gdLst>
                    <a:gd name="T0" fmla="*/ 142 w 143"/>
                    <a:gd name="T1" fmla="*/ 44 h 151"/>
                    <a:gd name="T2" fmla="*/ 142 w 143"/>
                    <a:gd name="T3" fmla="*/ 44 h 151"/>
                    <a:gd name="T4" fmla="*/ 71 w 143"/>
                    <a:gd name="T5" fmla="*/ 0 h 151"/>
                    <a:gd name="T6" fmla="*/ 0 w 143"/>
                    <a:gd name="T7" fmla="*/ 44 h 151"/>
                    <a:gd name="T8" fmla="*/ 0 w 143"/>
                    <a:gd name="T9" fmla="*/ 150 h 151"/>
                    <a:gd name="T10" fmla="*/ 142 w 143"/>
                    <a:gd name="T11" fmla="*/ 150 h 151"/>
                    <a:gd name="T12" fmla="*/ 142 w 143"/>
                    <a:gd name="T13" fmla="*/ 44 h 151"/>
                  </a:gdLst>
                  <a:ahLst/>
                  <a:cxnLst>
                    <a:cxn ang="0">
                      <a:pos x="T0" y="T1"/>
                    </a:cxn>
                    <a:cxn ang="0">
                      <a:pos x="T2" y="T3"/>
                    </a:cxn>
                    <a:cxn ang="0">
                      <a:pos x="T4" y="T5"/>
                    </a:cxn>
                    <a:cxn ang="0">
                      <a:pos x="T6" y="T7"/>
                    </a:cxn>
                    <a:cxn ang="0">
                      <a:pos x="T8" y="T9"/>
                    </a:cxn>
                    <a:cxn ang="0">
                      <a:pos x="T10" y="T11"/>
                    </a:cxn>
                    <a:cxn ang="0">
                      <a:pos x="T12" y="T13"/>
                    </a:cxn>
                  </a:cxnLst>
                  <a:rect l="0" t="0" r="r" b="b"/>
                  <a:pathLst>
                    <a:path w="143" h="151">
                      <a:moveTo>
                        <a:pt x="142" y="44"/>
                      </a:moveTo>
                      <a:lnTo>
                        <a:pt x="142" y="44"/>
                      </a:lnTo>
                      <a:cubicBezTo>
                        <a:pt x="142" y="26"/>
                        <a:pt x="133" y="0"/>
                        <a:pt x="71" y="0"/>
                      </a:cubicBezTo>
                      <a:cubicBezTo>
                        <a:pt x="9" y="0"/>
                        <a:pt x="0" y="26"/>
                        <a:pt x="0" y="44"/>
                      </a:cubicBezTo>
                      <a:cubicBezTo>
                        <a:pt x="0" y="150"/>
                        <a:pt x="0" y="150"/>
                        <a:pt x="0" y="150"/>
                      </a:cubicBezTo>
                      <a:cubicBezTo>
                        <a:pt x="142" y="150"/>
                        <a:pt x="142" y="150"/>
                        <a:pt x="142" y="150"/>
                      </a:cubicBezTo>
                      <a:lnTo>
                        <a:pt x="142" y="44"/>
                      </a:lnTo>
                    </a:path>
                  </a:pathLst>
                </a:custGeom>
                <a:solidFill>
                  <a:srgbClr val="7A9C43"/>
                </a:solidFill>
                <a:ln>
                  <a:noFill/>
                </a:ln>
                <a:effectLst/>
              </p:spPr>
              <p:txBody>
                <a:bodyPr wrap="none" anchor="ctr"/>
                <a:lstStyle/>
                <a:p>
                  <a:endParaRPr lang="en-US" dirty="0">
                    <a:latin typeface="Calibri Light" panose="020F0302020204030204"/>
                  </a:endParaRPr>
                </a:p>
              </p:txBody>
            </p:sp>
          </p:grpSp>
          <p:sp>
            <p:nvSpPr>
              <p:cNvPr id="41" name="Freeform 141"/>
              <p:cNvSpPr>
                <a:spLocks noChangeArrowheads="1"/>
              </p:cNvSpPr>
              <p:nvPr/>
            </p:nvSpPr>
            <p:spPr bwMode="auto">
              <a:xfrm>
                <a:off x="10485668" y="8031734"/>
                <a:ext cx="890441" cy="906201"/>
              </a:xfrm>
              <a:custGeom>
                <a:avLst/>
                <a:gdLst>
                  <a:gd name="T0" fmla="*/ 479 w 497"/>
                  <a:gd name="T1" fmla="*/ 186 h 506"/>
                  <a:gd name="T2" fmla="*/ 479 w 497"/>
                  <a:gd name="T3" fmla="*/ 186 h 506"/>
                  <a:gd name="T4" fmla="*/ 292 w 497"/>
                  <a:gd name="T5" fmla="*/ 142 h 506"/>
                  <a:gd name="T6" fmla="*/ 266 w 497"/>
                  <a:gd name="T7" fmla="*/ 17 h 506"/>
                  <a:gd name="T8" fmla="*/ 239 w 497"/>
                  <a:gd name="T9" fmla="*/ 0 h 506"/>
                  <a:gd name="T10" fmla="*/ 17 w 497"/>
                  <a:gd name="T11" fmla="*/ 61 h 506"/>
                  <a:gd name="T12" fmla="*/ 0 w 497"/>
                  <a:gd name="T13" fmla="*/ 89 h 506"/>
                  <a:gd name="T14" fmla="*/ 79 w 497"/>
                  <a:gd name="T15" fmla="*/ 390 h 506"/>
                  <a:gd name="T16" fmla="*/ 107 w 497"/>
                  <a:gd name="T17" fmla="*/ 399 h 506"/>
                  <a:gd name="T18" fmla="*/ 195 w 497"/>
                  <a:gd name="T19" fmla="*/ 372 h 506"/>
                  <a:gd name="T20" fmla="*/ 177 w 497"/>
                  <a:gd name="T21" fmla="*/ 425 h 506"/>
                  <a:gd name="T22" fmla="*/ 195 w 497"/>
                  <a:gd name="T23" fmla="*/ 443 h 506"/>
                  <a:gd name="T24" fmla="*/ 398 w 497"/>
                  <a:gd name="T25" fmla="*/ 496 h 506"/>
                  <a:gd name="T26" fmla="*/ 426 w 497"/>
                  <a:gd name="T27" fmla="*/ 487 h 506"/>
                  <a:gd name="T28" fmla="*/ 496 w 497"/>
                  <a:gd name="T29" fmla="*/ 212 h 506"/>
                  <a:gd name="T30" fmla="*/ 479 w 497"/>
                  <a:gd name="T31" fmla="*/ 186 h 506"/>
                  <a:gd name="T32" fmla="*/ 35 w 497"/>
                  <a:gd name="T33" fmla="*/ 97 h 506"/>
                  <a:gd name="T34" fmla="*/ 35 w 497"/>
                  <a:gd name="T35" fmla="*/ 97 h 506"/>
                  <a:gd name="T36" fmla="*/ 230 w 497"/>
                  <a:gd name="T37" fmla="*/ 44 h 506"/>
                  <a:gd name="T38" fmla="*/ 310 w 497"/>
                  <a:gd name="T39" fmla="*/ 310 h 506"/>
                  <a:gd name="T40" fmla="*/ 116 w 497"/>
                  <a:gd name="T41" fmla="*/ 364 h 506"/>
                  <a:gd name="T42" fmla="*/ 35 w 497"/>
                  <a:gd name="T43" fmla="*/ 97 h 506"/>
                  <a:gd name="T44" fmla="*/ 389 w 497"/>
                  <a:gd name="T45" fmla="*/ 461 h 506"/>
                  <a:gd name="T46" fmla="*/ 389 w 497"/>
                  <a:gd name="T47" fmla="*/ 461 h 506"/>
                  <a:gd name="T48" fmla="*/ 222 w 497"/>
                  <a:gd name="T49" fmla="*/ 417 h 506"/>
                  <a:gd name="T50" fmla="*/ 230 w 497"/>
                  <a:gd name="T51" fmla="*/ 364 h 506"/>
                  <a:gd name="T52" fmla="*/ 328 w 497"/>
                  <a:gd name="T53" fmla="*/ 336 h 506"/>
                  <a:gd name="T54" fmla="*/ 345 w 497"/>
                  <a:gd name="T55" fmla="*/ 319 h 506"/>
                  <a:gd name="T56" fmla="*/ 310 w 497"/>
                  <a:gd name="T57" fmla="*/ 177 h 506"/>
                  <a:gd name="T58" fmla="*/ 451 w 497"/>
                  <a:gd name="T59" fmla="*/ 212 h 506"/>
                  <a:gd name="T60" fmla="*/ 389 w 497"/>
                  <a:gd name="T61" fmla="*/ 461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506">
                    <a:moveTo>
                      <a:pt x="479" y="186"/>
                    </a:moveTo>
                    <a:lnTo>
                      <a:pt x="479" y="186"/>
                    </a:lnTo>
                    <a:cubicBezTo>
                      <a:pt x="292" y="142"/>
                      <a:pt x="292" y="142"/>
                      <a:pt x="292" y="142"/>
                    </a:cubicBezTo>
                    <a:cubicBezTo>
                      <a:pt x="266" y="17"/>
                      <a:pt x="266" y="17"/>
                      <a:pt x="266" y="17"/>
                    </a:cubicBezTo>
                    <a:cubicBezTo>
                      <a:pt x="257" y="8"/>
                      <a:pt x="248" y="0"/>
                      <a:pt x="239" y="0"/>
                    </a:cubicBezTo>
                    <a:cubicBezTo>
                      <a:pt x="17" y="61"/>
                      <a:pt x="17" y="61"/>
                      <a:pt x="17" y="61"/>
                    </a:cubicBezTo>
                    <a:cubicBezTo>
                      <a:pt x="0" y="71"/>
                      <a:pt x="0" y="80"/>
                      <a:pt x="0" y="89"/>
                    </a:cubicBezTo>
                    <a:cubicBezTo>
                      <a:pt x="79" y="390"/>
                      <a:pt x="79" y="390"/>
                      <a:pt x="79" y="390"/>
                    </a:cubicBezTo>
                    <a:cubicBezTo>
                      <a:pt x="79" y="399"/>
                      <a:pt x="97" y="399"/>
                      <a:pt x="107" y="399"/>
                    </a:cubicBezTo>
                    <a:cubicBezTo>
                      <a:pt x="195" y="372"/>
                      <a:pt x="195" y="372"/>
                      <a:pt x="195" y="372"/>
                    </a:cubicBezTo>
                    <a:cubicBezTo>
                      <a:pt x="177" y="425"/>
                      <a:pt x="177" y="425"/>
                      <a:pt x="177" y="425"/>
                    </a:cubicBezTo>
                    <a:cubicBezTo>
                      <a:pt x="177" y="434"/>
                      <a:pt x="186" y="443"/>
                      <a:pt x="195" y="443"/>
                    </a:cubicBezTo>
                    <a:cubicBezTo>
                      <a:pt x="398" y="496"/>
                      <a:pt x="398" y="496"/>
                      <a:pt x="398" y="496"/>
                    </a:cubicBezTo>
                    <a:cubicBezTo>
                      <a:pt x="407" y="505"/>
                      <a:pt x="416" y="496"/>
                      <a:pt x="426" y="487"/>
                    </a:cubicBezTo>
                    <a:cubicBezTo>
                      <a:pt x="496" y="212"/>
                      <a:pt x="496" y="212"/>
                      <a:pt x="496" y="212"/>
                    </a:cubicBezTo>
                    <a:cubicBezTo>
                      <a:pt x="496" y="204"/>
                      <a:pt x="488" y="186"/>
                      <a:pt x="479" y="186"/>
                    </a:cubicBezTo>
                    <a:close/>
                    <a:moveTo>
                      <a:pt x="35" y="97"/>
                    </a:moveTo>
                    <a:lnTo>
                      <a:pt x="35" y="97"/>
                    </a:lnTo>
                    <a:cubicBezTo>
                      <a:pt x="230" y="44"/>
                      <a:pt x="230" y="44"/>
                      <a:pt x="230" y="44"/>
                    </a:cubicBezTo>
                    <a:cubicBezTo>
                      <a:pt x="310" y="310"/>
                      <a:pt x="310" y="310"/>
                      <a:pt x="310" y="310"/>
                    </a:cubicBezTo>
                    <a:cubicBezTo>
                      <a:pt x="116" y="364"/>
                      <a:pt x="116" y="364"/>
                      <a:pt x="116" y="364"/>
                    </a:cubicBezTo>
                    <a:lnTo>
                      <a:pt x="35" y="97"/>
                    </a:lnTo>
                    <a:close/>
                    <a:moveTo>
                      <a:pt x="389" y="461"/>
                    </a:moveTo>
                    <a:lnTo>
                      <a:pt x="389" y="461"/>
                    </a:lnTo>
                    <a:cubicBezTo>
                      <a:pt x="222" y="417"/>
                      <a:pt x="222" y="417"/>
                      <a:pt x="222" y="417"/>
                    </a:cubicBezTo>
                    <a:cubicBezTo>
                      <a:pt x="230" y="364"/>
                      <a:pt x="230" y="364"/>
                      <a:pt x="230" y="364"/>
                    </a:cubicBezTo>
                    <a:cubicBezTo>
                      <a:pt x="328" y="336"/>
                      <a:pt x="328" y="336"/>
                      <a:pt x="328" y="336"/>
                    </a:cubicBezTo>
                    <a:cubicBezTo>
                      <a:pt x="336" y="336"/>
                      <a:pt x="345" y="327"/>
                      <a:pt x="345" y="319"/>
                    </a:cubicBezTo>
                    <a:cubicBezTo>
                      <a:pt x="310" y="177"/>
                      <a:pt x="310" y="177"/>
                      <a:pt x="310" y="177"/>
                    </a:cubicBezTo>
                    <a:cubicBezTo>
                      <a:pt x="451" y="212"/>
                      <a:pt x="451" y="212"/>
                      <a:pt x="451" y="212"/>
                    </a:cubicBezTo>
                    <a:lnTo>
                      <a:pt x="389" y="461"/>
                    </a:lnTo>
                    <a:close/>
                  </a:path>
                </a:pathLst>
              </a:custGeom>
              <a:solidFill>
                <a:srgbClr val="7A9C43"/>
              </a:solidFill>
              <a:ln>
                <a:noFill/>
              </a:ln>
              <a:effectLst/>
            </p:spPr>
            <p:txBody>
              <a:bodyPr wrap="none" anchor="ctr"/>
              <a:lstStyle/>
              <a:p>
                <a:endParaRPr lang="en-US" dirty="0">
                  <a:latin typeface="Calibri Light" panose="020F0302020204030204"/>
                </a:endParaRPr>
              </a:p>
            </p:txBody>
          </p:sp>
        </p:grpSp>
        <p:sp>
          <p:nvSpPr>
            <p:cNvPr id="29" name="Text Placeholder 32"/>
            <p:cNvSpPr txBox="1"/>
            <p:nvPr/>
          </p:nvSpPr>
          <p:spPr>
            <a:xfrm>
              <a:off x="1225244" y="2983996"/>
              <a:ext cx="2253318" cy="98221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00000"/>
                </a:lnSpc>
                <a:buNone/>
              </a:pPr>
              <a:r>
                <a:rPr lang="en-US" sz="2000" dirty="0">
                  <a:solidFill>
                    <a:schemeClr val="tx1">
                      <a:lumMod val="75000"/>
                      <a:lumOff val="25000"/>
                    </a:schemeClr>
                  </a:solidFill>
                  <a:latin typeface="微软雅黑" panose="020B0503020204020204" pitchFamily="34" charset="-122"/>
                  <a:ea typeface="微软雅黑" panose="020B0503020204020204" pitchFamily="34" charset="-122"/>
                </a:rPr>
                <a:t>用户授权微信账户信息，系统使用此信息登录。</a:t>
              </a:r>
              <a:endParaRPr 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Text Placeholder 32"/>
            <p:cNvSpPr txBox="1"/>
            <p:nvPr/>
          </p:nvSpPr>
          <p:spPr>
            <a:xfrm>
              <a:off x="6801814" y="1205996"/>
              <a:ext cx="3196590" cy="98234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00000"/>
                </a:lnSpc>
                <a:buNone/>
              </a:pPr>
              <a:r>
                <a:rPr lang="en-US" sz="2000" dirty="0">
                  <a:solidFill>
                    <a:schemeClr val="tx1">
                      <a:lumMod val="75000"/>
                      <a:lumOff val="25000"/>
                    </a:schemeClr>
                  </a:solidFill>
                  <a:latin typeface="微软雅黑" panose="020B0503020204020204" pitchFamily="34" charset="-122"/>
                  <a:ea typeface="微软雅黑" panose="020B0503020204020204" pitchFamily="34" charset="-122"/>
                </a:rPr>
                <a:t>用户输入需要注册的活动信息，包括名称，起止时间，可参加人员，活动详情等，系统将此活动注册、保存并发布于活动查看中。</a:t>
              </a:r>
              <a:endParaRPr 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Text Placeholder 32"/>
            <p:cNvSpPr txBox="1"/>
            <p:nvPr/>
          </p:nvSpPr>
          <p:spPr>
            <a:xfrm>
              <a:off x="2723206" y="4432322"/>
              <a:ext cx="2253318" cy="98221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2000" dirty="0">
                  <a:solidFill>
                    <a:schemeClr val="tx1">
                      <a:lumMod val="75000"/>
                      <a:lumOff val="25000"/>
                    </a:schemeClr>
                  </a:solidFill>
                  <a:latin typeface="微软雅黑" panose="020B0503020204020204" pitchFamily="34" charset="-122"/>
                  <a:ea typeface="微软雅黑" panose="020B0503020204020204" pitchFamily="34" charset="-122"/>
                </a:rPr>
                <a:t>用户输入所需活动的关键字进行查询，系统给出匹配的活动列表，并能按用户要求的方式排序。</a:t>
              </a:r>
              <a:endParaRPr 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Text Placeholder 32"/>
            <p:cNvSpPr txBox="1"/>
            <p:nvPr/>
          </p:nvSpPr>
          <p:spPr>
            <a:xfrm>
              <a:off x="8492412" y="4399937"/>
              <a:ext cx="2253318" cy="98221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2000" dirty="0">
                  <a:solidFill>
                    <a:schemeClr val="tx1">
                      <a:lumMod val="75000"/>
                      <a:lumOff val="25000"/>
                    </a:schemeClr>
                  </a:solidFill>
                  <a:latin typeface="微软雅黑" panose="020B0503020204020204" pitchFamily="34" charset="-122"/>
                  <a:ea typeface="微软雅黑" panose="020B0503020204020204" pitchFamily="34" charset="-122"/>
                </a:rPr>
                <a:t>用户进行个人信息查询操作，系统给出用户参与的活动历史、所获得的成绩等。</a:t>
              </a:r>
              <a:endParaRPr 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EDEE"/>
        </a:solidFill>
        <a:effectLst/>
      </p:bgPr>
    </p:bg>
    <p:spTree>
      <p:nvGrpSpPr>
        <p:cNvPr id="1" name=""/>
        <p:cNvGrpSpPr/>
        <p:nvPr/>
      </p:nvGrpSpPr>
      <p:grpSpPr>
        <a:xfrm>
          <a:off x="0" y="0"/>
          <a:ext cx="0" cy="0"/>
          <a:chOff x="0" y="0"/>
          <a:chExt cx="0" cy="0"/>
        </a:xfrm>
      </p:grpSpPr>
      <p:grpSp>
        <p:nvGrpSpPr>
          <p:cNvPr id="6" name="组合 5"/>
          <p:cNvGrpSpPr/>
          <p:nvPr/>
        </p:nvGrpSpPr>
        <p:grpSpPr>
          <a:xfrm>
            <a:off x="367514" y="330112"/>
            <a:ext cx="724644" cy="722736"/>
            <a:chOff x="4750828" y="1491255"/>
            <a:chExt cx="724644" cy="722736"/>
          </a:xfrm>
        </p:grpSpPr>
        <p:sp>
          <p:nvSpPr>
            <p:cNvPr id="7" name="Oval 5"/>
            <p:cNvSpPr>
              <a:spLocks noChangeArrowheads="1"/>
            </p:cNvSpPr>
            <p:nvPr/>
          </p:nvSpPr>
          <p:spPr bwMode="auto">
            <a:xfrm>
              <a:off x="4750828" y="1491255"/>
              <a:ext cx="724644" cy="722736"/>
            </a:xfrm>
            <a:prstGeom prst="ellipse">
              <a:avLst/>
            </a:prstGeom>
            <a:solidFill>
              <a:srgbClr val="7A9C43"/>
            </a:solidFill>
            <a:ln w="5715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chemeClr val="bg1"/>
                </a:solidFill>
              </a:endParaRPr>
            </a:p>
          </p:txBody>
        </p:sp>
        <p:sp>
          <p:nvSpPr>
            <p:cNvPr id="8" name="TextBox 14"/>
            <p:cNvSpPr txBox="1">
              <a:spLocks noChangeArrowheads="1"/>
            </p:cNvSpPr>
            <p:nvPr/>
          </p:nvSpPr>
          <p:spPr bwMode="auto">
            <a:xfrm>
              <a:off x="4810823" y="1591013"/>
              <a:ext cx="627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800" b="1" dirty="0">
                  <a:solidFill>
                    <a:schemeClr val="bg1"/>
                  </a:solidFill>
                  <a:latin typeface="微软雅黑" panose="020B0503020204020204" pitchFamily="34" charset="-122"/>
                  <a:ea typeface="微软雅黑" panose="020B0503020204020204" pitchFamily="34" charset="-122"/>
                </a:rPr>
                <a:t>01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1092158" y="429870"/>
            <a:ext cx="3489158" cy="52197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总体设计</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Freeform 65"/>
          <p:cNvSpPr>
            <a:spLocks noChangeAspect="1" noEditPoints="1"/>
          </p:cNvSpPr>
          <p:nvPr/>
        </p:nvSpPr>
        <p:spPr bwMode="auto">
          <a:xfrm>
            <a:off x="11370416" y="4513447"/>
            <a:ext cx="365760" cy="313972"/>
          </a:xfrm>
          <a:custGeom>
            <a:avLst/>
            <a:gdLst>
              <a:gd name="T0" fmla="*/ 48 w 48"/>
              <a:gd name="T1" fmla="*/ 21 h 41"/>
              <a:gd name="T2" fmla="*/ 0 w 48"/>
              <a:gd name="T3" fmla="*/ 21 h 41"/>
              <a:gd name="T4" fmla="*/ 0 w 48"/>
              <a:gd name="T5" fmla="*/ 11 h 41"/>
              <a:gd name="T6" fmla="*/ 4 w 48"/>
              <a:gd name="T7" fmla="*/ 7 h 41"/>
              <a:gd name="T8" fmla="*/ 14 w 48"/>
              <a:gd name="T9" fmla="*/ 7 h 41"/>
              <a:gd name="T10" fmla="*/ 14 w 48"/>
              <a:gd name="T11" fmla="*/ 3 h 41"/>
              <a:gd name="T12" fmla="*/ 16 w 48"/>
              <a:gd name="T13" fmla="*/ 0 h 41"/>
              <a:gd name="T14" fmla="*/ 32 w 48"/>
              <a:gd name="T15" fmla="*/ 0 h 41"/>
              <a:gd name="T16" fmla="*/ 34 w 48"/>
              <a:gd name="T17" fmla="*/ 3 h 41"/>
              <a:gd name="T18" fmla="*/ 34 w 48"/>
              <a:gd name="T19" fmla="*/ 7 h 41"/>
              <a:gd name="T20" fmla="*/ 44 w 48"/>
              <a:gd name="T21" fmla="*/ 7 h 41"/>
              <a:gd name="T22" fmla="*/ 48 w 48"/>
              <a:gd name="T23" fmla="*/ 11 h 41"/>
              <a:gd name="T24" fmla="*/ 48 w 48"/>
              <a:gd name="T25" fmla="*/ 21 h 41"/>
              <a:gd name="T26" fmla="*/ 48 w 48"/>
              <a:gd name="T27" fmla="*/ 37 h 41"/>
              <a:gd name="T28" fmla="*/ 44 w 48"/>
              <a:gd name="T29" fmla="*/ 41 h 41"/>
              <a:gd name="T30" fmla="*/ 4 w 48"/>
              <a:gd name="T31" fmla="*/ 41 h 41"/>
              <a:gd name="T32" fmla="*/ 0 w 48"/>
              <a:gd name="T33" fmla="*/ 37 h 41"/>
              <a:gd name="T34" fmla="*/ 0 w 48"/>
              <a:gd name="T35" fmla="*/ 24 h 41"/>
              <a:gd name="T36" fmla="*/ 18 w 48"/>
              <a:gd name="T37" fmla="*/ 24 h 41"/>
              <a:gd name="T38" fmla="*/ 18 w 48"/>
              <a:gd name="T39" fmla="*/ 28 h 41"/>
              <a:gd name="T40" fmla="*/ 20 w 48"/>
              <a:gd name="T41" fmla="*/ 30 h 41"/>
              <a:gd name="T42" fmla="*/ 28 w 48"/>
              <a:gd name="T43" fmla="*/ 30 h 41"/>
              <a:gd name="T44" fmla="*/ 30 w 48"/>
              <a:gd name="T45" fmla="*/ 28 h 41"/>
              <a:gd name="T46" fmla="*/ 30 w 48"/>
              <a:gd name="T47" fmla="*/ 24 h 41"/>
              <a:gd name="T48" fmla="*/ 48 w 48"/>
              <a:gd name="T49" fmla="*/ 24 h 41"/>
              <a:gd name="T50" fmla="*/ 48 w 48"/>
              <a:gd name="T51" fmla="*/ 37 h 41"/>
              <a:gd name="T52" fmla="*/ 31 w 48"/>
              <a:gd name="T53" fmla="*/ 7 h 41"/>
              <a:gd name="T54" fmla="*/ 31 w 48"/>
              <a:gd name="T55" fmla="*/ 3 h 41"/>
              <a:gd name="T56" fmla="*/ 17 w 48"/>
              <a:gd name="T57" fmla="*/ 3 h 41"/>
              <a:gd name="T58" fmla="*/ 17 w 48"/>
              <a:gd name="T59" fmla="*/ 7 h 41"/>
              <a:gd name="T60" fmla="*/ 31 w 48"/>
              <a:gd name="T61" fmla="*/ 7 h 41"/>
              <a:gd name="T62" fmla="*/ 28 w 48"/>
              <a:gd name="T63" fmla="*/ 27 h 41"/>
              <a:gd name="T64" fmla="*/ 21 w 48"/>
              <a:gd name="T65" fmla="*/ 27 h 41"/>
              <a:gd name="T66" fmla="*/ 21 w 48"/>
              <a:gd name="T67" fmla="*/ 24 h 41"/>
              <a:gd name="T68" fmla="*/ 28 w 48"/>
              <a:gd name="T69" fmla="*/ 24 h 41"/>
              <a:gd name="T70" fmla="*/ 28 w 48"/>
              <a:gd name="T7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41">
                <a:moveTo>
                  <a:pt x="48" y="21"/>
                </a:moveTo>
                <a:cubicBezTo>
                  <a:pt x="0" y="21"/>
                  <a:pt x="0" y="21"/>
                  <a:pt x="0" y="21"/>
                </a:cubicBezTo>
                <a:cubicBezTo>
                  <a:pt x="0" y="11"/>
                  <a:pt x="0" y="11"/>
                  <a:pt x="0" y="11"/>
                </a:cubicBezTo>
                <a:cubicBezTo>
                  <a:pt x="0" y="9"/>
                  <a:pt x="2" y="7"/>
                  <a:pt x="4" y="7"/>
                </a:cubicBezTo>
                <a:cubicBezTo>
                  <a:pt x="14" y="7"/>
                  <a:pt x="14" y="7"/>
                  <a:pt x="14" y="7"/>
                </a:cubicBezTo>
                <a:cubicBezTo>
                  <a:pt x="14" y="3"/>
                  <a:pt x="14" y="3"/>
                  <a:pt x="14" y="3"/>
                </a:cubicBezTo>
                <a:cubicBezTo>
                  <a:pt x="14" y="1"/>
                  <a:pt x="15" y="0"/>
                  <a:pt x="16" y="0"/>
                </a:cubicBezTo>
                <a:cubicBezTo>
                  <a:pt x="32" y="0"/>
                  <a:pt x="32" y="0"/>
                  <a:pt x="32" y="0"/>
                </a:cubicBezTo>
                <a:cubicBezTo>
                  <a:pt x="33" y="0"/>
                  <a:pt x="34" y="1"/>
                  <a:pt x="34" y="3"/>
                </a:cubicBezTo>
                <a:cubicBezTo>
                  <a:pt x="34" y="7"/>
                  <a:pt x="34" y="7"/>
                  <a:pt x="34" y="7"/>
                </a:cubicBezTo>
                <a:cubicBezTo>
                  <a:pt x="44" y="7"/>
                  <a:pt x="44" y="7"/>
                  <a:pt x="44" y="7"/>
                </a:cubicBezTo>
                <a:cubicBezTo>
                  <a:pt x="46" y="7"/>
                  <a:pt x="48" y="9"/>
                  <a:pt x="48" y="11"/>
                </a:cubicBezTo>
                <a:lnTo>
                  <a:pt x="48" y="21"/>
                </a:lnTo>
                <a:close/>
                <a:moveTo>
                  <a:pt x="48" y="37"/>
                </a:moveTo>
                <a:cubicBezTo>
                  <a:pt x="48" y="39"/>
                  <a:pt x="46" y="41"/>
                  <a:pt x="44" y="41"/>
                </a:cubicBezTo>
                <a:cubicBezTo>
                  <a:pt x="4" y="41"/>
                  <a:pt x="4" y="41"/>
                  <a:pt x="4" y="41"/>
                </a:cubicBezTo>
                <a:cubicBezTo>
                  <a:pt x="2" y="41"/>
                  <a:pt x="0" y="39"/>
                  <a:pt x="0" y="37"/>
                </a:cubicBezTo>
                <a:cubicBezTo>
                  <a:pt x="0" y="24"/>
                  <a:pt x="0" y="24"/>
                  <a:pt x="0" y="24"/>
                </a:cubicBezTo>
                <a:cubicBezTo>
                  <a:pt x="18" y="24"/>
                  <a:pt x="18" y="24"/>
                  <a:pt x="18" y="24"/>
                </a:cubicBezTo>
                <a:cubicBezTo>
                  <a:pt x="18" y="28"/>
                  <a:pt x="18" y="28"/>
                  <a:pt x="18" y="28"/>
                </a:cubicBezTo>
                <a:cubicBezTo>
                  <a:pt x="18" y="29"/>
                  <a:pt x="19" y="30"/>
                  <a:pt x="20" y="30"/>
                </a:cubicBezTo>
                <a:cubicBezTo>
                  <a:pt x="28" y="30"/>
                  <a:pt x="28" y="30"/>
                  <a:pt x="28" y="30"/>
                </a:cubicBezTo>
                <a:cubicBezTo>
                  <a:pt x="29" y="30"/>
                  <a:pt x="30" y="29"/>
                  <a:pt x="30" y="28"/>
                </a:cubicBezTo>
                <a:cubicBezTo>
                  <a:pt x="30" y="24"/>
                  <a:pt x="30" y="24"/>
                  <a:pt x="30" y="24"/>
                </a:cubicBezTo>
                <a:cubicBezTo>
                  <a:pt x="48" y="24"/>
                  <a:pt x="48" y="24"/>
                  <a:pt x="48" y="24"/>
                </a:cubicBezTo>
                <a:lnTo>
                  <a:pt x="48" y="37"/>
                </a:lnTo>
                <a:close/>
                <a:moveTo>
                  <a:pt x="31" y="7"/>
                </a:moveTo>
                <a:cubicBezTo>
                  <a:pt x="31" y="3"/>
                  <a:pt x="31" y="3"/>
                  <a:pt x="31" y="3"/>
                </a:cubicBezTo>
                <a:cubicBezTo>
                  <a:pt x="17" y="3"/>
                  <a:pt x="17" y="3"/>
                  <a:pt x="17" y="3"/>
                </a:cubicBezTo>
                <a:cubicBezTo>
                  <a:pt x="17" y="7"/>
                  <a:pt x="17" y="7"/>
                  <a:pt x="17" y="7"/>
                </a:cubicBezTo>
                <a:lnTo>
                  <a:pt x="31" y="7"/>
                </a:lnTo>
                <a:close/>
                <a:moveTo>
                  <a:pt x="28" y="27"/>
                </a:moveTo>
                <a:cubicBezTo>
                  <a:pt x="21" y="27"/>
                  <a:pt x="21" y="27"/>
                  <a:pt x="21" y="27"/>
                </a:cubicBezTo>
                <a:cubicBezTo>
                  <a:pt x="21" y="24"/>
                  <a:pt x="21" y="24"/>
                  <a:pt x="21" y="24"/>
                </a:cubicBezTo>
                <a:cubicBezTo>
                  <a:pt x="28" y="24"/>
                  <a:pt x="28" y="24"/>
                  <a:pt x="28" y="24"/>
                </a:cubicBezTo>
                <a:lnTo>
                  <a:pt x="28" y="27"/>
                </a:lnTo>
                <a:close/>
              </a:path>
            </a:pathLst>
          </a:custGeom>
          <a:solidFill>
            <a:srgbClr val="7A9C43"/>
          </a:solidFill>
          <a:ln>
            <a:noFill/>
          </a:ln>
        </p:spPr>
        <p:txBody>
          <a:bodyPr vert="horz" wrap="square" lIns="91440" tIns="45720" rIns="91440" bIns="45720" numCol="1" anchor="t" anchorCtr="0" compatLnSpc="1"/>
          <a:lstStyle/>
          <a:p>
            <a:endParaRPr lang="en-US">
              <a:solidFill>
                <a:schemeClr val="tx1">
                  <a:lumMod val="75000"/>
                  <a:lumOff val="25000"/>
                </a:schemeClr>
              </a:solidFill>
            </a:endParaRPr>
          </a:p>
        </p:txBody>
      </p:sp>
      <p:sp>
        <p:nvSpPr>
          <p:cNvPr id="12" name="Freeform 66"/>
          <p:cNvSpPr>
            <a:spLocks noChangeAspect="1" noEditPoints="1"/>
          </p:cNvSpPr>
          <p:nvPr/>
        </p:nvSpPr>
        <p:spPr bwMode="auto">
          <a:xfrm>
            <a:off x="472480" y="2678650"/>
            <a:ext cx="365760" cy="358588"/>
          </a:xfrm>
          <a:custGeom>
            <a:avLst/>
            <a:gdLst>
              <a:gd name="T0" fmla="*/ 41 w 43"/>
              <a:gd name="T1" fmla="*/ 26 h 42"/>
              <a:gd name="T2" fmla="*/ 35 w 43"/>
              <a:gd name="T3" fmla="*/ 26 h 42"/>
              <a:gd name="T4" fmla="*/ 33 w 43"/>
              <a:gd name="T5" fmla="*/ 34 h 42"/>
              <a:gd name="T6" fmla="*/ 39 w 43"/>
              <a:gd name="T7" fmla="*/ 39 h 42"/>
              <a:gd name="T8" fmla="*/ 39 w 43"/>
              <a:gd name="T9" fmla="*/ 42 h 42"/>
              <a:gd name="T10" fmla="*/ 37 w 43"/>
              <a:gd name="T11" fmla="*/ 42 h 42"/>
              <a:gd name="T12" fmla="*/ 36 w 43"/>
              <a:gd name="T13" fmla="*/ 42 h 42"/>
              <a:gd name="T14" fmla="*/ 31 w 43"/>
              <a:gd name="T15" fmla="*/ 36 h 42"/>
              <a:gd name="T16" fmla="*/ 23 w 43"/>
              <a:gd name="T17" fmla="*/ 39 h 42"/>
              <a:gd name="T18" fmla="*/ 23 w 43"/>
              <a:gd name="T19" fmla="*/ 15 h 42"/>
              <a:gd name="T20" fmla="*/ 19 w 43"/>
              <a:gd name="T21" fmla="*/ 15 h 42"/>
              <a:gd name="T22" fmla="*/ 19 w 43"/>
              <a:gd name="T23" fmla="*/ 39 h 42"/>
              <a:gd name="T24" fmla="*/ 11 w 43"/>
              <a:gd name="T25" fmla="*/ 36 h 42"/>
              <a:gd name="T26" fmla="*/ 6 w 43"/>
              <a:gd name="T27" fmla="*/ 42 h 42"/>
              <a:gd name="T28" fmla="*/ 5 w 43"/>
              <a:gd name="T29" fmla="*/ 42 h 42"/>
              <a:gd name="T30" fmla="*/ 4 w 43"/>
              <a:gd name="T31" fmla="*/ 42 h 42"/>
              <a:gd name="T32" fmla="*/ 4 w 43"/>
              <a:gd name="T33" fmla="*/ 39 h 42"/>
              <a:gd name="T34" fmla="*/ 9 w 43"/>
              <a:gd name="T35" fmla="*/ 33 h 42"/>
              <a:gd name="T36" fmla="*/ 7 w 43"/>
              <a:gd name="T37" fmla="*/ 26 h 42"/>
              <a:gd name="T38" fmla="*/ 1 w 43"/>
              <a:gd name="T39" fmla="*/ 26 h 42"/>
              <a:gd name="T40" fmla="*/ 0 w 43"/>
              <a:gd name="T41" fmla="*/ 24 h 42"/>
              <a:gd name="T42" fmla="*/ 1 w 43"/>
              <a:gd name="T43" fmla="*/ 22 h 42"/>
              <a:gd name="T44" fmla="*/ 7 w 43"/>
              <a:gd name="T45" fmla="*/ 22 h 42"/>
              <a:gd name="T46" fmla="*/ 7 w 43"/>
              <a:gd name="T47" fmla="*/ 14 h 42"/>
              <a:gd name="T48" fmla="*/ 3 w 43"/>
              <a:gd name="T49" fmla="*/ 10 h 42"/>
              <a:gd name="T50" fmla="*/ 3 w 43"/>
              <a:gd name="T51" fmla="*/ 7 h 42"/>
              <a:gd name="T52" fmla="*/ 5 w 43"/>
              <a:gd name="T53" fmla="*/ 7 h 42"/>
              <a:gd name="T54" fmla="*/ 10 w 43"/>
              <a:gd name="T55" fmla="*/ 12 h 42"/>
              <a:gd name="T56" fmla="*/ 32 w 43"/>
              <a:gd name="T57" fmla="*/ 12 h 42"/>
              <a:gd name="T58" fmla="*/ 37 w 43"/>
              <a:gd name="T59" fmla="*/ 7 h 42"/>
              <a:gd name="T60" fmla="*/ 39 w 43"/>
              <a:gd name="T61" fmla="*/ 7 h 42"/>
              <a:gd name="T62" fmla="*/ 39 w 43"/>
              <a:gd name="T63" fmla="*/ 10 h 42"/>
              <a:gd name="T64" fmla="*/ 35 w 43"/>
              <a:gd name="T65" fmla="*/ 14 h 42"/>
              <a:gd name="T66" fmla="*/ 35 w 43"/>
              <a:gd name="T67" fmla="*/ 22 h 42"/>
              <a:gd name="T68" fmla="*/ 41 w 43"/>
              <a:gd name="T69" fmla="*/ 22 h 42"/>
              <a:gd name="T70" fmla="*/ 43 w 43"/>
              <a:gd name="T71" fmla="*/ 24 h 42"/>
              <a:gd name="T72" fmla="*/ 41 w 43"/>
              <a:gd name="T73" fmla="*/ 26 h 42"/>
              <a:gd name="T74" fmla="*/ 13 w 43"/>
              <a:gd name="T75" fmla="*/ 9 h 42"/>
              <a:gd name="T76" fmla="*/ 21 w 43"/>
              <a:gd name="T77" fmla="*/ 0 h 42"/>
              <a:gd name="T78" fmla="*/ 30 w 43"/>
              <a:gd name="T79" fmla="*/ 9 h 42"/>
              <a:gd name="T80" fmla="*/ 13 w 43"/>
              <a:gd name="T81"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42">
                <a:moveTo>
                  <a:pt x="41" y="26"/>
                </a:moveTo>
                <a:cubicBezTo>
                  <a:pt x="35" y="26"/>
                  <a:pt x="35" y="26"/>
                  <a:pt x="35" y="26"/>
                </a:cubicBezTo>
                <a:cubicBezTo>
                  <a:pt x="35" y="29"/>
                  <a:pt x="34" y="32"/>
                  <a:pt x="33" y="34"/>
                </a:cubicBezTo>
                <a:cubicBezTo>
                  <a:pt x="39" y="39"/>
                  <a:pt x="39" y="39"/>
                  <a:pt x="39" y="39"/>
                </a:cubicBezTo>
                <a:cubicBezTo>
                  <a:pt x="39" y="40"/>
                  <a:pt x="39" y="41"/>
                  <a:pt x="39" y="42"/>
                </a:cubicBezTo>
                <a:cubicBezTo>
                  <a:pt x="38" y="42"/>
                  <a:pt x="38" y="42"/>
                  <a:pt x="37" y="42"/>
                </a:cubicBezTo>
                <a:cubicBezTo>
                  <a:pt x="37" y="42"/>
                  <a:pt x="37" y="42"/>
                  <a:pt x="36" y="42"/>
                </a:cubicBezTo>
                <a:cubicBezTo>
                  <a:pt x="31" y="36"/>
                  <a:pt x="31" y="36"/>
                  <a:pt x="31" y="36"/>
                </a:cubicBezTo>
                <a:cubicBezTo>
                  <a:pt x="31" y="36"/>
                  <a:pt x="27" y="39"/>
                  <a:pt x="23" y="39"/>
                </a:cubicBezTo>
                <a:cubicBezTo>
                  <a:pt x="23" y="15"/>
                  <a:pt x="23" y="15"/>
                  <a:pt x="23" y="15"/>
                </a:cubicBezTo>
                <a:cubicBezTo>
                  <a:pt x="19" y="15"/>
                  <a:pt x="19" y="15"/>
                  <a:pt x="19" y="15"/>
                </a:cubicBezTo>
                <a:cubicBezTo>
                  <a:pt x="19" y="39"/>
                  <a:pt x="19" y="39"/>
                  <a:pt x="19" y="39"/>
                </a:cubicBezTo>
                <a:cubicBezTo>
                  <a:pt x="15" y="39"/>
                  <a:pt x="11" y="36"/>
                  <a:pt x="11" y="36"/>
                </a:cubicBezTo>
                <a:cubicBezTo>
                  <a:pt x="6" y="42"/>
                  <a:pt x="6" y="42"/>
                  <a:pt x="6" y="42"/>
                </a:cubicBezTo>
                <a:cubicBezTo>
                  <a:pt x="6" y="42"/>
                  <a:pt x="5" y="42"/>
                  <a:pt x="5" y="42"/>
                </a:cubicBezTo>
                <a:cubicBezTo>
                  <a:pt x="4" y="42"/>
                  <a:pt x="4" y="42"/>
                  <a:pt x="4" y="42"/>
                </a:cubicBezTo>
                <a:cubicBezTo>
                  <a:pt x="3" y="41"/>
                  <a:pt x="3" y="40"/>
                  <a:pt x="4" y="39"/>
                </a:cubicBezTo>
                <a:cubicBezTo>
                  <a:pt x="9" y="33"/>
                  <a:pt x="9" y="33"/>
                  <a:pt x="9" y="33"/>
                </a:cubicBezTo>
                <a:cubicBezTo>
                  <a:pt x="8" y="31"/>
                  <a:pt x="7" y="29"/>
                  <a:pt x="7" y="26"/>
                </a:cubicBezTo>
                <a:cubicBezTo>
                  <a:pt x="1" y="26"/>
                  <a:pt x="1" y="26"/>
                  <a:pt x="1" y="26"/>
                </a:cubicBezTo>
                <a:cubicBezTo>
                  <a:pt x="0" y="26"/>
                  <a:pt x="0" y="25"/>
                  <a:pt x="0" y="24"/>
                </a:cubicBezTo>
                <a:cubicBezTo>
                  <a:pt x="0" y="23"/>
                  <a:pt x="0" y="22"/>
                  <a:pt x="1" y="22"/>
                </a:cubicBezTo>
                <a:cubicBezTo>
                  <a:pt x="7" y="22"/>
                  <a:pt x="7" y="22"/>
                  <a:pt x="7" y="22"/>
                </a:cubicBezTo>
                <a:cubicBezTo>
                  <a:pt x="7" y="19"/>
                  <a:pt x="7" y="16"/>
                  <a:pt x="7" y="14"/>
                </a:cubicBezTo>
                <a:cubicBezTo>
                  <a:pt x="3" y="10"/>
                  <a:pt x="3" y="10"/>
                  <a:pt x="3" y="10"/>
                </a:cubicBezTo>
                <a:cubicBezTo>
                  <a:pt x="2" y="9"/>
                  <a:pt x="2" y="8"/>
                  <a:pt x="3" y="7"/>
                </a:cubicBezTo>
                <a:cubicBezTo>
                  <a:pt x="3" y="7"/>
                  <a:pt x="5" y="7"/>
                  <a:pt x="5" y="7"/>
                </a:cubicBezTo>
                <a:cubicBezTo>
                  <a:pt x="10" y="12"/>
                  <a:pt x="10" y="12"/>
                  <a:pt x="10" y="12"/>
                </a:cubicBezTo>
                <a:cubicBezTo>
                  <a:pt x="32" y="12"/>
                  <a:pt x="32" y="12"/>
                  <a:pt x="32" y="12"/>
                </a:cubicBezTo>
                <a:cubicBezTo>
                  <a:pt x="37" y="7"/>
                  <a:pt x="37" y="7"/>
                  <a:pt x="37" y="7"/>
                </a:cubicBezTo>
                <a:cubicBezTo>
                  <a:pt x="38" y="7"/>
                  <a:pt x="39" y="7"/>
                  <a:pt x="39" y="7"/>
                </a:cubicBezTo>
                <a:cubicBezTo>
                  <a:pt x="40" y="8"/>
                  <a:pt x="40" y="9"/>
                  <a:pt x="39" y="10"/>
                </a:cubicBezTo>
                <a:cubicBezTo>
                  <a:pt x="35" y="14"/>
                  <a:pt x="35" y="14"/>
                  <a:pt x="35" y="14"/>
                </a:cubicBezTo>
                <a:cubicBezTo>
                  <a:pt x="35" y="16"/>
                  <a:pt x="35" y="19"/>
                  <a:pt x="35" y="22"/>
                </a:cubicBezTo>
                <a:cubicBezTo>
                  <a:pt x="41" y="22"/>
                  <a:pt x="41" y="22"/>
                  <a:pt x="41" y="22"/>
                </a:cubicBezTo>
                <a:cubicBezTo>
                  <a:pt x="42" y="22"/>
                  <a:pt x="43" y="23"/>
                  <a:pt x="43" y="24"/>
                </a:cubicBezTo>
                <a:cubicBezTo>
                  <a:pt x="43" y="25"/>
                  <a:pt x="42" y="26"/>
                  <a:pt x="41" y="26"/>
                </a:cubicBezTo>
                <a:close/>
                <a:moveTo>
                  <a:pt x="13" y="9"/>
                </a:moveTo>
                <a:cubicBezTo>
                  <a:pt x="13" y="4"/>
                  <a:pt x="16" y="0"/>
                  <a:pt x="21" y="0"/>
                </a:cubicBezTo>
                <a:cubicBezTo>
                  <a:pt x="26" y="0"/>
                  <a:pt x="30" y="4"/>
                  <a:pt x="30" y="9"/>
                </a:cubicBezTo>
                <a:lnTo>
                  <a:pt x="13" y="9"/>
                </a:lnTo>
                <a:close/>
              </a:path>
            </a:pathLst>
          </a:custGeom>
          <a:solidFill>
            <a:srgbClr val="7A9C43"/>
          </a:solidFill>
          <a:ln>
            <a:noFill/>
          </a:ln>
        </p:spPr>
        <p:txBody>
          <a:bodyPr vert="horz" wrap="square" lIns="91440" tIns="45720" rIns="91440" bIns="45720" numCol="1" anchor="t" anchorCtr="0" compatLnSpc="1"/>
          <a:lstStyle/>
          <a:p>
            <a:endParaRPr lang="en-US">
              <a:solidFill>
                <a:schemeClr val="tx1">
                  <a:lumMod val="75000"/>
                  <a:lumOff val="25000"/>
                </a:schemeClr>
              </a:solidFill>
            </a:endParaRPr>
          </a:p>
        </p:txBody>
      </p:sp>
      <p:grpSp>
        <p:nvGrpSpPr>
          <p:cNvPr id="14" name="组合 13"/>
          <p:cNvGrpSpPr/>
          <p:nvPr/>
        </p:nvGrpSpPr>
        <p:grpSpPr>
          <a:xfrm>
            <a:off x="4150913" y="2320872"/>
            <a:ext cx="3890174" cy="3153952"/>
            <a:chOff x="3619500" y="2244985"/>
            <a:chExt cx="4962525" cy="4023360"/>
          </a:xfrm>
        </p:grpSpPr>
        <p:grpSp>
          <p:nvGrpSpPr>
            <p:cNvPr id="15" name="Group 85"/>
            <p:cNvGrpSpPr/>
            <p:nvPr/>
          </p:nvGrpSpPr>
          <p:grpSpPr>
            <a:xfrm>
              <a:off x="3619500" y="2244985"/>
              <a:ext cx="4962525" cy="4023360"/>
              <a:chOff x="3619500" y="2349761"/>
              <a:chExt cx="4962525" cy="3705225"/>
            </a:xfrm>
          </p:grpSpPr>
          <p:sp>
            <p:nvSpPr>
              <p:cNvPr id="18" name="Freeform 7"/>
              <p:cNvSpPr/>
              <p:nvPr/>
            </p:nvSpPr>
            <p:spPr>
              <a:xfrm>
                <a:off x="3619500" y="2349761"/>
                <a:ext cx="2476500" cy="1852613"/>
              </a:xfrm>
              <a:custGeom>
                <a:avLst/>
                <a:gdLst>
                  <a:gd name="connsiteX0" fmla="*/ 0 w 1852612"/>
                  <a:gd name="connsiteY0" fmla="*/ 0 h 2638425"/>
                  <a:gd name="connsiteX1" fmla="*/ 1543837 w 1852612"/>
                  <a:gd name="connsiteY1" fmla="*/ 0 h 2638425"/>
                  <a:gd name="connsiteX2" fmla="*/ 1852612 w 1852612"/>
                  <a:gd name="connsiteY2" fmla="*/ 308775 h 2638425"/>
                  <a:gd name="connsiteX3" fmla="*/ 1852612 w 1852612"/>
                  <a:gd name="connsiteY3" fmla="*/ 2638425 h 2638425"/>
                  <a:gd name="connsiteX4" fmla="*/ 0 w 1852612"/>
                  <a:gd name="connsiteY4" fmla="*/ 2638425 h 2638425"/>
                  <a:gd name="connsiteX5" fmla="*/ 0 w 1852612"/>
                  <a:gd name="connsiteY5" fmla="*/ 0 h 263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2612" h="2638425">
                    <a:moveTo>
                      <a:pt x="0" y="2638424"/>
                    </a:moveTo>
                    <a:lnTo>
                      <a:pt x="0" y="439747"/>
                    </a:lnTo>
                    <a:cubicBezTo>
                      <a:pt x="0" y="196881"/>
                      <a:pt x="97070" y="1"/>
                      <a:pt x="216812" y="1"/>
                    </a:cubicBezTo>
                    <a:lnTo>
                      <a:pt x="1852612" y="1"/>
                    </a:lnTo>
                    <a:lnTo>
                      <a:pt x="1852612" y="2638424"/>
                    </a:lnTo>
                    <a:lnTo>
                      <a:pt x="0" y="2638424"/>
                    </a:lnTo>
                    <a:close/>
                  </a:path>
                </a:pathLst>
              </a:custGeom>
              <a:solidFill>
                <a:srgbClr val="7A9C43"/>
              </a:solidFill>
              <a:ln w="635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8016" tIns="128017" rIns="128017" bIns="591169" numCol="1" spcCol="1270" anchor="ctr" anchorCtr="0">
                <a:noAutofit/>
              </a:bodyPr>
              <a:lstStyle/>
              <a:p>
                <a:pPr lvl="0" algn="ctr" defTabSz="800100">
                  <a:lnSpc>
                    <a:spcPct val="90000"/>
                  </a:lnSpc>
                  <a:spcBef>
                    <a:spcPct val="0"/>
                  </a:spcBef>
                  <a:spcAft>
                    <a:spcPct val="35000"/>
                  </a:spcAft>
                </a:pPr>
                <a:endParaRPr lang="en-US" sz="1800" kern="1200" dirty="0">
                  <a:solidFill>
                    <a:schemeClr val="tx1">
                      <a:lumMod val="75000"/>
                      <a:lumOff val="25000"/>
                    </a:schemeClr>
                  </a:solidFill>
                  <a:latin typeface="Raleway" panose="020B0003030101060003" pitchFamily="34" charset="0"/>
                </a:endParaRPr>
              </a:p>
            </p:txBody>
          </p:sp>
          <p:sp>
            <p:nvSpPr>
              <p:cNvPr id="19" name="Freeform 8"/>
              <p:cNvSpPr/>
              <p:nvPr/>
            </p:nvSpPr>
            <p:spPr>
              <a:xfrm>
                <a:off x="6096001" y="2349761"/>
                <a:ext cx="2486024" cy="1852612"/>
              </a:xfrm>
              <a:custGeom>
                <a:avLst/>
                <a:gdLst>
                  <a:gd name="connsiteX0" fmla="*/ 0 w 2638425"/>
                  <a:gd name="connsiteY0" fmla="*/ 0 h 1852612"/>
                  <a:gd name="connsiteX1" fmla="*/ 2329650 w 2638425"/>
                  <a:gd name="connsiteY1" fmla="*/ 0 h 1852612"/>
                  <a:gd name="connsiteX2" fmla="*/ 2638425 w 2638425"/>
                  <a:gd name="connsiteY2" fmla="*/ 308775 h 1852612"/>
                  <a:gd name="connsiteX3" fmla="*/ 2638425 w 2638425"/>
                  <a:gd name="connsiteY3" fmla="*/ 1852612 h 1852612"/>
                  <a:gd name="connsiteX4" fmla="*/ 0 w 2638425"/>
                  <a:gd name="connsiteY4" fmla="*/ 1852612 h 1852612"/>
                  <a:gd name="connsiteX5" fmla="*/ 0 w 2638425"/>
                  <a:gd name="connsiteY5" fmla="*/ 0 h 185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8425" h="1852612">
                    <a:moveTo>
                      <a:pt x="0" y="0"/>
                    </a:moveTo>
                    <a:lnTo>
                      <a:pt x="2329650" y="0"/>
                    </a:lnTo>
                    <a:cubicBezTo>
                      <a:pt x="2500182" y="0"/>
                      <a:pt x="2638425" y="138243"/>
                      <a:pt x="2638425" y="308775"/>
                    </a:cubicBezTo>
                    <a:lnTo>
                      <a:pt x="2638425" y="1852612"/>
                    </a:lnTo>
                    <a:lnTo>
                      <a:pt x="0" y="1852612"/>
                    </a:lnTo>
                    <a:lnTo>
                      <a:pt x="0" y="0"/>
                    </a:lnTo>
                    <a:close/>
                  </a:path>
                </a:pathLst>
              </a:custGeom>
              <a:solidFill>
                <a:srgbClr val="7A9C43"/>
              </a:solidFill>
              <a:ln w="635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8016" tIns="128016" rIns="128016" bIns="591169" numCol="1" spcCol="1270" anchor="ctr" anchorCtr="0">
                <a:noAutofit/>
              </a:bodyPr>
              <a:lstStyle/>
              <a:p>
                <a:pPr lvl="0" algn="ctr" defTabSz="800100">
                  <a:lnSpc>
                    <a:spcPct val="90000"/>
                  </a:lnSpc>
                  <a:spcBef>
                    <a:spcPct val="0"/>
                  </a:spcBef>
                  <a:spcAft>
                    <a:spcPct val="35000"/>
                  </a:spcAft>
                </a:pPr>
                <a:endParaRPr lang="en-US" sz="1800" kern="1200" dirty="0">
                  <a:solidFill>
                    <a:schemeClr val="tx1">
                      <a:lumMod val="75000"/>
                      <a:lumOff val="25000"/>
                    </a:schemeClr>
                  </a:solidFill>
                  <a:latin typeface="Raleway" panose="020B0003030101060003" pitchFamily="34" charset="0"/>
                </a:endParaRPr>
              </a:p>
            </p:txBody>
          </p:sp>
          <p:sp>
            <p:nvSpPr>
              <p:cNvPr id="20" name="Freeform 9"/>
              <p:cNvSpPr/>
              <p:nvPr/>
            </p:nvSpPr>
            <p:spPr>
              <a:xfrm>
                <a:off x="3619501" y="4202372"/>
                <a:ext cx="2476500" cy="1852613"/>
              </a:xfrm>
              <a:custGeom>
                <a:avLst/>
                <a:gdLst>
                  <a:gd name="connsiteX0" fmla="*/ 0 w 2638425"/>
                  <a:gd name="connsiteY0" fmla="*/ 0 h 1852612"/>
                  <a:gd name="connsiteX1" fmla="*/ 2329650 w 2638425"/>
                  <a:gd name="connsiteY1" fmla="*/ 0 h 1852612"/>
                  <a:gd name="connsiteX2" fmla="*/ 2638425 w 2638425"/>
                  <a:gd name="connsiteY2" fmla="*/ 308775 h 1852612"/>
                  <a:gd name="connsiteX3" fmla="*/ 2638425 w 2638425"/>
                  <a:gd name="connsiteY3" fmla="*/ 1852612 h 1852612"/>
                  <a:gd name="connsiteX4" fmla="*/ 0 w 2638425"/>
                  <a:gd name="connsiteY4" fmla="*/ 1852612 h 1852612"/>
                  <a:gd name="connsiteX5" fmla="*/ 0 w 2638425"/>
                  <a:gd name="connsiteY5" fmla="*/ 0 h 185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8425" h="1852612">
                    <a:moveTo>
                      <a:pt x="2638425" y="1852612"/>
                    </a:moveTo>
                    <a:lnTo>
                      <a:pt x="308775" y="1852612"/>
                    </a:lnTo>
                    <a:cubicBezTo>
                      <a:pt x="138243" y="1852612"/>
                      <a:pt x="0" y="1714369"/>
                      <a:pt x="0" y="1543837"/>
                    </a:cubicBezTo>
                    <a:lnTo>
                      <a:pt x="0" y="0"/>
                    </a:lnTo>
                    <a:lnTo>
                      <a:pt x="2638425" y="0"/>
                    </a:lnTo>
                    <a:lnTo>
                      <a:pt x="2638425" y="1852612"/>
                    </a:lnTo>
                    <a:close/>
                  </a:path>
                </a:pathLst>
              </a:custGeom>
              <a:solidFill>
                <a:srgbClr val="7A9C43"/>
              </a:solidFill>
              <a:ln w="635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8015" tIns="591170" rIns="128017" bIns="128016" numCol="1" spcCol="1270" anchor="ctr" anchorCtr="0">
                <a:noAutofit/>
              </a:bodyPr>
              <a:lstStyle/>
              <a:p>
                <a:pPr lvl="0" algn="ctr" defTabSz="800100">
                  <a:lnSpc>
                    <a:spcPct val="90000"/>
                  </a:lnSpc>
                  <a:spcBef>
                    <a:spcPct val="0"/>
                  </a:spcBef>
                  <a:spcAft>
                    <a:spcPct val="35000"/>
                  </a:spcAft>
                </a:pPr>
                <a:endParaRPr lang="en-US" sz="1800" kern="1200" dirty="0">
                  <a:solidFill>
                    <a:schemeClr val="tx1">
                      <a:lumMod val="75000"/>
                      <a:lumOff val="25000"/>
                    </a:schemeClr>
                  </a:solidFill>
                  <a:latin typeface="Raleway" panose="020B0003030101060003" pitchFamily="34" charset="0"/>
                </a:endParaRPr>
              </a:p>
            </p:txBody>
          </p:sp>
          <p:sp>
            <p:nvSpPr>
              <p:cNvPr id="21" name="Freeform 10"/>
              <p:cNvSpPr/>
              <p:nvPr/>
            </p:nvSpPr>
            <p:spPr>
              <a:xfrm>
                <a:off x="6095999" y="4202373"/>
                <a:ext cx="2486025" cy="1852613"/>
              </a:xfrm>
              <a:custGeom>
                <a:avLst/>
                <a:gdLst>
                  <a:gd name="connsiteX0" fmla="*/ 0 w 1852612"/>
                  <a:gd name="connsiteY0" fmla="*/ 0 h 2638425"/>
                  <a:gd name="connsiteX1" fmla="*/ 1543837 w 1852612"/>
                  <a:gd name="connsiteY1" fmla="*/ 0 h 2638425"/>
                  <a:gd name="connsiteX2" fmla="*/ 1852612 w 1852612"/>
                  <a:gd name="connsiteY2" fmla="*/ 308775 h 2638425"/>
                  <a:gd name="connsiteX3" fmla="*/ 1852612 w 1852612"/>
                  <a:gd name="connsiteY3" fmla="*/ 2638425 h 2638425"/>
                  <a:gd name="connsiteX4" fmla="*/ 0 w 1852612"/>
                  <a:gd name="connsiteY4" fmla="*/ 2638425 h 2638425"/>
                  <a:gd name="connsiteX5" fmla="*/ 0 w 1852612"/>
                  <a:gd name="connsiteY5" fmla="*/ 0 h 263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2612" h="2638425">
                    <a:moveTo>
                      <a:pt x="1852612" y="1"/>
                    </a:moveTo>
                    <a:lnTo>
                      <a:pt x="1852612" y="2198678"/>
                    </a:lnTo>
                    <a:cubicBezTo>
                      <a:pt x="1852612" y="2441544"/>
                      <a:pt x="1755542" y="2638424"/>
                      <a:pt x="1635800" y="2638424"/>
                    </a:cubicBezTo>
                    <a:lnTo>
                      <a:pt x="0" y="2638424"/>
                    </a:lnTo>
                    <a:lnTo>
                      <a:pt x="0" y="1"/>
                    </a:lnTo>
                    <a:lnTo>
                      <a:pt x="1852612" y="1"/>
                    </a:lnTo>
                    <a:close/>
                  </a:path>
                </a:pathLst>
              </a:custGeom>
              <a:solidFill>
                <a:srgbClr val="7A9C43"/>
              </a:solidFill>
              <a:ln w="635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8016" tIns="591169" rIns="128017" bIns="128017" numCol="1" spcCol="1270" anchor="ctr" anchorCtr="0">
                <a:noAutofit/>
              </a:bodyPr>
              <a:lstStyle/>
              <a:p>
                <a:pPr lvl="0" algn="ctr" defTabSz="800100">
                  <a:lnSpc>
                    <a:spcPct val="90000"/>
                  </a:lnSpc>
                  <a:spcBef>
                    <a:spcPct val="0"/>
                  </a:spcBef>
                  <a:spcAft>
                    <a:spcPct val="35000"/>
                  </a:spcAft>
                </a:pPr>
                <a:endParaRPr lang="en-US" sz="1800" kern="1200" dirty="0">
                  <a:solidFill>
                    <a:schemeClr val="tx1">
                      <a:lumMod val="75000"/>
                      <a:lumOff val="25000"/>
                    </a:schemeClr>
                  </a:solidFill>
                  <a:latin typeface="Raleway" panose="020B0003030101060003" pitchFamily="34" charset="0"/>
                </a:endParaRPr>
              </a:p>
            </p:txBody>
          </p:sp>
          <p:sp>
            <p:nvSpPr>
              <p:cNvPr id="22" name="TextBox 26"/>
              <p:cNvSpPr txBox="1"/>
              <p:nvPr/>
            </p:nvSpPr>
            <p:spPr>
              <a:xfrm>
                <a:off x="3648075" y="2664087"/>
                <a:ext cx="2409824" cy="1446289"/>
              </a:xfrm>
              <a:prstGeom prst="rect">
                <a:avLst/>
              </a:prstGeom>
              <a:noFill/>
            </p:spPr>
            <p:txBody>
              <a:bodyPr wrap="square" lIns="0" tIns="0" rIns="0" bIns="0" rtlCol="0">
                <a:spAutoFit/>
              </a:bodyPr>
              <a:lstStyle/>
              <a:p>
                <a:pPr algn="ctr"/>
                <a:r>
                  <a:rPr lang="en-US" sz="8000" b="1" dirty="0">
                    <a:solidFill>
                      <a:schemeClr val="bg1"/>
                    </a:solidFill>
                    <a:latin typeface="Lato" panose="020F0502020204030203" pitchFamily="34" charset="0"/>
                  </a:rPr>
                  <a:t>S</a:t>
                </a:r>
                <a:endParaRPr lang="en-US" sz="8000" b="1" dirty="0">
                  <a:solidFill>
                    <a:schemeClr val="bg1"/>
                  </a:solidFill>
                  <a:latin typeface="Lato" panose="020F0502020204030203" pitchFamily="34" charset="0"/>
                </a:endParaRPr>
              </a:p>
            </p:txBody>
          </p:sp>
          <p:sp>
            <p:nvSpPr>
              <p:cNvPr id="23" name="TextBox 27"/>
              <p:cNvSpPr txBox="1"/>
              <p:nvPr/>
            </p:nvSpPr>
            <p:spPr>
              <a:xfrm>
                <a:off x="6134101" y="2664087"/>
                <a:ext cx="2409824" cy="1446289"/>
              </a:xfrm>
              <a:prstGeom prst="rect">
                <a:avLst/>
              </a:prstGeom>
              <a:noFill/>
            </p:spPr>
            <p:txBody>
              <a:bodyPr wrap="square" lIns="0" tIns="0" rIns="0" bIns="0" rtlCol="0">
                <a:spAutoFit/>
              </a:bodyPr>
              <a:lstStyle/>
              <a:p>
                <a:pPr algn="ctr"/>
                <a:r>
                  <a:rPr lang="en-US" sz="8000" b="1" dirty="0">
                    <a:solidFill>
                      <a:schemeClr val="bg1"/>
                    </a:solidFill>
                    <a:latin typeface="Lato" panose="020F0502020204030203" pitchFamily="34" charset="0"/>
                  </a:rPr>
                  <a:t>W</a:t>
                </a:r>
                <a:endParaRPr lang="en-US" sz="8000" b="1" dirty="0">
                  <a:solidFill>
                    <a:schemeClr val="bg1"/>
                  </a:solidFill>
                  <a:latin typeface="Lato" panose="020F0502020204030203" pitchFamily="34" charset="0"/>
                </a:endParaRPr>
              </a:p>
            </p:txBody>
          </p:sp>
          <p:sp>
            <p:nvSpPr>
              <p:cNvPr id="24" name="TextBox 28"/>
              <p:cNvSpPr txBox="1"/>
              <p:nvPr/>
            </p:nvSpPr>
            <p:spPr>
              <a:xfrm>
                <a:off x="3648075" y="4521462"/>
                <a:ext cx="2409824" cy="1446289"/>
              </a:xfrm>
              <a:prstGeom prst="rect">
                <a:avLst/>
              </a:prstGeom>
              <a:noFill/>
            </p:spPr>
            <p:txBody>
              <a:bodyPr wrap="square" lIns="0" tIns="0" rIns="0" bIns="0" rtlCol="0">
                <a:spAutoFit/>
              </a:bodyPr>
              <a:lstStyle/>
              <a:p>
                <a:pPr algn="ctr"/>
                <a:r>
                  <a:rPr lang="en-US" sz="8000" b="1" dirty="0">
                    <a:solidFill>
                      <a:schemeClr val="bg1"/>
                    </a:solidFill>
                    <a:latin typeface="Lato" panose="020F0502020204030203" pitchFamily="34" charset="0"/>
                  </a:rPr>
                  <a:t>O</a:t>
                </a:r>
                <a:endParaRPr lang="en-US" sz="8000" b="1" dirty="0">
                  <a:solidFill>
                    <a:schemeClr val="bg1"/>
                  </a:solidFill>
                  <a:latin typeface="Lato" panose="020F0502020204030203" pitchFamily="34" charset="0"/>
                </a:endParaRPr>
              </a:p>
            </p:txBody>
          </p:sp>
          <p:sp>
            <p:nvSpPr>
              <p:cNvPr id="25" name="TextBox 29"/>
              <p:cNvSpPr txBox="1"/>
              <p:nvPr/>
            </p:nvSpPr>
            <p:spPr>
              <a:xfrm>
                <a:off x="6134101" y="4521462"/>
                <a:ext cx="2409824" cy="1446289"/>
              </a:xfrm>
              <a:prstGeom prst="rect">
                <a:avLst/>
              </a:prstGeom>
              <a:noFill/>
            </p:spPr>
            <p:txBody>
              <a:bodyPr wrap="square" lIns="0" tIns="0" rIns="0" bIns="0" rtlCol="0">
                <a:spAutoFit/>
              </a:bodyPr>
              <a:lstStyle/>
              <a:p>
                <a:pPr algn="ctr"/>
                <a:r>
                  <a:rPr lang="en-US" sz="8000" b="1" dirty="0">
                    <a:solidFill>
                      <a:schemeClr val="bg1"/>
                    </a:solidFill>
                    <a:latin typeface="Lato" panose="020F0502020204030203" pitchFamily="34" charset="0"/>
                  </a:rPr>
                  <a:t>T</a:t>
                </a:r>
                <a:endParaRPr lang="en-US" sz="8000" b="1" dirty="0">
                  <a:solidFill>
                    <a:schemeClr val="bg1"/>
                  </a:solidFill>
                  <a:latin typeface="Lato" panose="020F0502020204030203" pitchFamily="34" charset="0"/>
                </a:endParaRPr>
              </a:p>
            </p:txBody>
          </p:sp>
        </p:grpSp>
        <p:sp>
          <p:nvSpPr>
            <p:cNvPr id="16" name="Freeform 11"/>
            <p:cNvSpPr/>
            <p:nvPr/>
          </p:nvSpPr>
          <p:spPr>
            <a:xfrm>
              <a:off x="5410196" y="3573723"/>
              <a:ext cx="1371606" cy="1371600"/>
            </a:xfrm>
            <a:custGeom>
              <a:avLst/>
              <a:gdLst>
                <a:gd name="connsiteX0" fmla="*/ 0 w 1371606"/>
                <a:gd name="connsiteY0" fmla="*/ 685800 h 1371600"/>
                <a:gd name="connsiteX1" fmla="*/ 685803 w 1371606"/>
                <a:gd name="connsiteY1" fmla="*/ 0 h 1371600"/>
                <a:gd name="connsiteX2" fmla="*/ 1371606 w 1371606"/>
                <a:gd name="connsiteY2" fmla="*/ 685800 h 1371600"/>
                <a:gd name="connsiteX3" fmla="*/ 685803 w 1371606"/>
                <a:gd name="connsiteY3" fmla="*/ 1371600 h 1371600"/>
                <a:gd name="connsiteX4" fmla="*/ 0 w 1371606"/>
                <a:gd name="connsiteY4" fmla="*/ 68580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6" h="1371600">
                  <a:moveTo>
                    <a:pt x="0" y="685800"/>
                  </a:moveTo>
                  <a:cubicBezTo>
                    <a:pt x="0" y="307043"/>
                    <a:pt x="307044" y="0"/>
                    <a:pt x="685803" y="0"/>
                  </a:cubicBezTo>
                  <a:cubicBezTo>
                    <a:pt x="1064562" y="0"/>
                    <a:pt x="1371606" y="307043"/>
                    <a:pt x="1371606" y="685800"/>
                  </a:cubicBezTo>
                  <a:cubicBezTo>
                    <a:pt x="1371606" y="1064557"/>
                    <a:pt x="1064562" y="1371600"/>
                    <a:pt x="685803" y="1371600"/>
                  </a:cubicBezTo>
                  <a:cubicBezTo>
                    <a:pt x="307044" y="1371600"/>
                    <a:pt x="0" y="1064557"/>
                    <a:pt x="0" y="685800"/>
                  </a:cubicBezTo>
                  <a:close/>
                </a:path>
              </a:pathLst>
            </a:custGeom>
            <a:solidFill>
              <a:srgbClr val="7A9C43"/>
            </a:solidFill>
            <a:ln w="63500">
              <a:solidFill>
                <a:schemeClr val="bg1"/>
              </a:solidFill>
            </a:ln>
          </p:spPr>
          <p:style>
            <a:lnRef idx="2">
              <a:scrgbClr r="0" g="0" b="0"/>
            </a:lnRef>
            <a:fillRef idx="1">
              <a:scrgbClr r="0" g="0" b="0"/>
            </a:fillRef>
            <a:effectRef idx="0">
              <a:schemeClr val="accent1">
                <a:tint val="60000"/>
                <a:hueOff val="0"/>
                <a:satOff val="0"/>
                <a:lumOff val="0"/>
                <a:alphaOff val="0"/>
              </a:schemeClr>
            </a:effectRef>
            <a:fontRef idx="minor">
              <a:schemeClr val="dk1">
                <a:hueOff val="0"/>
                <a:satOff val="0"/>
                <a:lumOff val="0"/>
                <a:alphaOff val="0"/>
              </a:schemeClr>
            </a:fontRef>
          </p:style>
          <p:txBody>
            <a:bodyPr spcFirstLastPara="0" vert="horz" wrap="square" lIns="269447" tIns="269446" rIns="269447" bIns="269446" numCol="1" spcCol="1270" anchor="ctr" anchorCtr="0">
              <a:noAutofit/>
            </a:bodyPr>
            <a:lstStyle/>
            <a:p>
              <a:pPr lvl="0" algn="ctr" defTabSz="800100">
                <a:lnSpc>
                  <a:spcPct val="90000"/>
                </a:lnSpc>
                <a:spcBef>
                  <a:spcPct val="0"/>
                </a:spcBef>
                <a:spcAft>
                  <a:spcPct val="35000"/>
                </a:spcAft>
              </a:pPr>
              <a:endParaRPr lang="en-US" sz="1800" kern="1200" dirty="0">
                <a:solidFill>
                  <a:schemeClr val="tx1">
                    <a:lumMod val="75000"/>
                    <a:lumOff val="25000"/>
                  </a:schemeClr>
                </a:solidFill>
                <a:latin typeface="Raleway" panose="020B0003030101060003" pitchFamily="34" charset="0"/>
              </a:endParaRPr>
            </a:p>
          </p:txBody>
        </p:sp>
        <p:sp>
          <p:nvSpPr>
            <p:cNvPr id="17" name="Freeform 313"/>
            <p:cNvSpPr>
              <a:spLocks noChangeAspect="1" noEditPoints="1"/>
            </p:cNvSpPr>
            <p:nvPr/>
          </p:nvSpPr>
          <p:spPr bwMode="auto">
            <a:xfrm>
              <a:off x="5829230" y="3946725"/>
              <a:ext cx="548640" cy="603506"/>
            </a:xfrm>
            <a:custGeom>
              <a:avLst/>
              <a:gdLst>
                <a:gd name="T0" fmla="*/ 30 w 38"/>
                <a:gd name="T1" fmla="*/ 42 h 42"/>
                <a:gd name="T2" fmla="*/ 7 w 38"/>
                <a:gd name="T3" fmla="*/ 42 h 42"/>
                <a:gd name="T4" fmla="*/ 0 w 38"/>
                <a:gd name="T5" fmla="*/ 35 h 42"/>
                <a:gd name="T6" fmla="*/ 9 w 38"/>
                <a:gd name="T7" fmla="*/ 19 h 42"/>
                <a:gd name="T8" fmla="*/ 19 w 38"/>
                <a:gd name="T9" fmla="*/ 23 h 42"/>
                <a:gd name="T10" fmla="*/ 28 w 38"/>
                <a:gd name="T11" fmla="*/ 19 h 42"/>
                <a:gd name="T12" fmla="*/ 38 w 38"/>
                <a:gd name="T13" fmla="*/ 35 h 42"/>
                <a:gd name="T14" fmla="*/ 30 w 38"/>
                <a:gd name="T15" fmla="*/ 42 h 42"/>
                <a:gd name="T16" fmla="*/ 19 w 38"/>
                <a:gd name="T17" fmla="*/ 21 h 42"/>
                <a:gd name="T18" fmla="*/ 8 w 38"/>
                <a:gd name="T19" fmla="*/ 11 h 42"/>
                <a:gd name="T20" fmla="*/ 19 w 38"/>
                <a:gd name="T21" fmla="*/ 0 h 42"/>
                <a:gd name="T22" fmla="*/ 29 w 38"/>
                <a:gd name="T23" fmla="*/ 11 h 42"/>
                <a:gd name="T24" fmla="*/ 19 w 38"/>
                <a:gd name="T25"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2">
                  <a:moveTo>
                    <a:pt x="30" y="42"/>
                  </a:moveTo>
                  <a:cubicBezTo>
                    <a:pt x="7" y="42"/>
                    <a:pt x="7" y="42"/>
                    <a:pt x="7" y="42"/>
                  </a:cubicBezTo>
                  <a:cubicBezTo>
                    <a:pt x="3" y="42"/>
                    <a:pt x="0" y="39"/>
                    <a:pt x="0" y="35"/>
                  </a:cubicBezTo>
                  <a:cubicBezTo>
                    <a:pt x="0" y="29"/>
                    <a:pt x="1" y="19"/>
                    <a:pt x="9" y="19"/>
                  </a:cubicBezTo>
                  <a:cubicBezTo>
                    <a:pt x="10" y="19"/>
                    <a:pt x="13" y="23"/>
                    <a:pt x="19" y="23"/>
                  </a:cubicBezTo>
                  <a:cubicBezTo>
                    <a:pt x="24" y="23"/>
                    <a:pt x="27" y="19"/>
                    <a:pt x="28" y="19"/>
                  </a:cubicBezTo>
                  <a:cubicBezTo>
                    <a:pt x="36" y="19"/>
                    <a:pt x="38" y="29"/>
                    <a:pt x="38" y="35"/>
                  </a:cubicBezTo>
                  <a:cubicBezTo>
                    <a:pt x="38" y="39"/>
                    <a:pt x="35" y="42"/>
                    <a:pt x="30" y="42"/>
                  </a:cubicBezTo>
                  <a:close/>
                  <a:moveTo>
                    <a:pt x="19" y="21"/>
                  </a:moveTo>
                  <a:cubicBezTo>
                    <a:pt x="13" y="21"/>
                    <a:pt x="8" y="16"/>
                    <a:pt x="8" y="11"/>
                  </a:cubicBezTo>
                  <a:cubicBezTo>
                    <a:pt x="8" y="5"/>
                    <a:pt x="13" y="0"/>
                    <a:pt x="19" y="0"/>
                  </a:cubicBezTo>
                  <a:cubicBezTo>
                    <a:pt x="24" y="0"/>
                    <a:pt x="29" y="5"/>
                    <a:pt x="29" y="11"/>
                  </a:cubicBezTo>
                  <a:cubicBezTo>
                    <a:pt x="29" y="16"/>
                    <a:pt x="24" y="21"/>
                    <a:pt x="19" y="21"/>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bg1"/>
                </a:solidFill>
              </a:endParaRPr>
            </a:p>
          </p:txBody>
        </p:sp>
      </p:grpSp>
      <p:grpSp>
        <p:nvGrpSpPr>
          <p:cNvPr id="26" name="组合 25"/>
          <p:cNvGrpSpPr/>
          <p:nvPr/>
        </p:nvGrpSpPr>
        <p:grpSpPr>
          <a:xfrm>
            <a:off x="860640" y="2458921"/>
            <a:ext cx="2484654" cy="2421231"/>
            <a:chOff x="7020809" y="1754556"/>
            <a:chExt cx="2484654" cy="2421231"/>
          </a:xfrm>
        </p:grpSpPr>
        <p:sp>
          <p:nvSpPr>
            <p:cNvPr id="27" name="文本框 26"/>
            <p:cNvSpPr txBox="1"/>
            <p:nvPr/>
          </p:nvSpPr>
          <p:spPr>
            <a:xfrm>
              <a:off x="7020809" y="1754556"/>
              <a:ext cx="2040293"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r>
                <a:rPr lang="en-US" altLang="zh-CN" sz="36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用户端： </a:t>
              </a:r>
              <a:endParaRPr lang="en-US" altLang="zh-CN" sz="36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endParaRPr>
            </a:p>
          </p:txBody>
        </p:sp>
        <p:sp>
          <p:nvSpPr>
            <p:cNvPr id="28" name="Text Placeholder 32"/>
            <p:cNvSpPr txBox="1"/>
            <p:nvPr/>
          </p:nvSpPr>
          <p:spPr>
            <a:xfrm>
              <a:off x="7252145" y="3193573"/>
              <a:ext cx="2253318" cy="98221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2400" dirty="0">
                  <a:solidFill>
                    <a:schemeClr val="tx1">
                      <a:lumMod val="75000"/>
                      <a:lumOff val="25000"/>
                    </a:schemeClr>
                  </a:solidFill>
                  <a:latin typeface="微软雅黑" panose="020B0503020204020204" pitchFamily="34" charset="-122"/>
                  <a:ea typeface="微软雅黑" panose="020B0503020204020204" pitchFamily="34" charset="-122"/>
                </a:rPr>
                <a:t>运行移动端微信应用程序的移动设备。</a:t>
              </a:r>
              <a:endParaRPr 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8327292" y="2717344"/>
            <a:ext cx="2749550" cy="1980540"/>
            <a:chOff x="1950416" y="330887"/>
            <a:chExt cx="2749550" cy="1980540"/>
          </a:xfrm>
        </p:grpSpPr>
        <p:sp>
          <p:nvSpPr>
            <p:cNvPr id="36" name="文本框 36"/>
            <p:cNvSpPr txBox="1"/>
            <p:nvPr/>
          </p:nvSpPr>
          <p:spPr>
            <a:xfrm>
              <a:off x="1950416" y="330887"/>
              <a:ext cx="2749550"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r>
                <a:rPr lang="en-US" altLang="zh-CN" sz="36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服务器端：</a:t>
              </a:r>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endPar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endParaRPr>
            </a:p>
          </p:txBody>
        </p:sp>
        <p:sp>
          <p:nvSpPr>
            <p:cNvPr id="37" name="Text Placeholder 32"/>
            <p:cNvSpPr txBox="1"/>
            <p:nvPr/>
          </p:nvSpPr>
          <p:spPr>
            <a:xfrm>
              <a:off x="2446351" y="1329213"/>
              <a:ext cx="2253318" cy="98221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00000"/>
                </a:lnSpc>
                <a:buNone/>
              </a:pPr>
              <a:r>
                <a:rPr lang="en-US" sz="2400" dirty="0">
                  <a:solidFill>
                    <a:schemeClr val="tx1">
                      <a:lumMod val="75000"/>
                      <a:lumOff val="25000"/>
                    </a:schemeClr>
                  </a:solidFill>
                  <a:latin typeface="微软雅黑" panose="020B0503020204020204" pitchFamily="34" charset="-122"/>
                  <a:ea typeface="微软雅黑" panose="020B0503020204020204" pitchFamily="34" charset="-122"/>
                </a:rPr>
                <a:t>可承载 Web 服务的云主机，运行 Linux 发行版或 Windows Server。</a:t>
              </a:r>
              <a:endParaRPr 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EDEE"/>
        </a:solidFill>
        <a:effectLst/>
      </p:bgPr>
    </p:bg>
    <p:spTree>
      <p:nvGrpSpPr>
        <p:cNvPr id="1" name=""/>
        <p:cNvGrpSpPr/>
        <p:nvPr/>
      </p:nvGrpSpPr>
      <p:grpSpPr>
        <a:xfrm>
          <a:off x="0" y="0"/>
          <a:ext cx="0" cy="0"/>
          <a:chOff x="0" y="0"/>
          <a:chExt cx="0" cy="0"/>
        </a:xfrm>
      </p:grpSpPr>
      <p:grpSp>
        <p:nvGrpSpPr>
          <p:cNvPr id="6" name="组合 5"/>
          <p:cNvGrpSpPr/>
          <p:nvPr/>
        </p:nvGrpSpPr>
        <p:grpSpPr>
          <a:xfrm>
            <a:off x="367514" y="330112"/>
            <a:ext cx="724644" cy="722736"/>
            <a:chOff x="4750828" y="1491255"/>
            <a:chExt cx="724644" cy="722736"/>
          </a:xfrm>
        </p:grpSpPr>
        <p:sp>
          <p:nvSpPr>
            <p:cNvPr id="7" name="Oval 5"/>
            <p:cNvSpPr>
              <a:spLocks noChangeArrowheads="1"/>
            </p:cNvSpPr>
            <p:nvPr/>
          </p:nvSpPr>
          <p:spPr bwMode="auto">
            <a:xfrm>
              <a:off x="4750828" y="1491255"/>
              <a:ext cx="724644" cy="722736"/>
            </a:xfrm>
            <a:prstGeom prst="ellipse">
              <a:avLst/>
            </a:prstGeom>
            <a:solidFill>
              <a:srgbClr val="7A9C43"/>
            </a:solidFill>
            <a:ln w="57150">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chemeClr val="bg1"/>
                </a:solidFill>
              </a:endParaRPr>
            </a:p>
          </p:txBody>
        </p:sp>
        <p:sp>
          <p:nvSpPr>
            <p:cNvPr id="8" name="TextBox 14"/>
            <p:cNvSpPr txBox="1">
              <a:spLocks noChangeArrowheads="1"/>
            </p:cNvSpPr>
            <p:nvPr/>
          </p:nvSpPr>
          <p:spPr bwMode="auto">
            <a:xfrm>
              <a:off x="4810823" y="1591013"/>
              <a:ext cx="627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800" b="1" dirty="0">
                  <a:solidFill>
                    <a:schemeClr val="bg1"/>
                  </a:solidFill>
                  <a:latin typeface="微软雅黑" panose="020B0503020204020204" pitchFamily="34" charset="-122"/>
                  <a:ea typeface="微软雅黑" panose="020B0503020204020204" pitchFamily="34" charset="-122"/>
                </a:rPr>
                <a:t>01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1092158" y="429870"/>
            <a:ext cx="3489158" cy="52197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总体设计</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2" name="表格 1"/>
          <p:cNvGraphicFramePr/>
          <p:nvPr>
            <p:custDataLst>
              <p:tags r:id="rId1"/>
            </p:custDataLst>
          </p:nvPr>
        </p:nvGraphicFramePr>
        <p:xfrm>
          <a:off x="1055370" y="1753235"/>
          <a:ext cx="10017125" cy="4224020"/>
        </p:xfrm>
        <a:graphic>
          <a:graphicData uri="http://schemas.openxmlformats.org/drawingml/2006/table">
            <a:tbl>
              <a:tblPr firstRow="1" bandRow="1">
                <a:tableStyleId>{5940675A-B579-460E-94D1-54222C63F5DA}</a:tableStyleId>
              </a:tblPr>
              <a:tblGrid>
                <a:gridCol w="2000885"/>
                <a:gridCol w="2000250"/>
                <a:gridCol w="2001520"/>
                <a:gridCol w="2013585"/>
                <a:gridCol w="2000885"/>
              </a:tblGrid>
              <a:tr h="1056005">
                <a:tc>
                  <a:txBody>
                    <a:bodyPr/>
                    <a:p>
                      <a:pPr indent="0">
                        <a:buNone/>
                      </a:pPr>
                      <a:r>
                        <a:rPr 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rPr>
                        <a:t> </a:t>
                      </a:r>
                      <a:endParaRPr lang="en-US" alt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rPr>
                        <a:t>前端小程序</a:t>
                      </a:r>
                      <a:endParaRPr lang="en-US" alt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rPr>
                        <a:t>后端 Web 服务</a:t>
                      </a:r>
                      <a:endParaRPr lang="en-US" altLang="en-US" sz="2000" b="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rPr>
                        <a:t>微信 API 对接</a:t>
                      </a:r>
                      <a:endParaRPr lang="en-US" altLang="en-US" sz="2000" b="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rPr>
                        <a:t>后端数据库</a:t>
                      </a:r>
                      <a:endParaRPr lang="en-US" alt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1056005">
                <a:tc>
                  <a:txBody>
                    <a:bodyPr/>
                    <a:p>
                      <a:pPr indent="0">
                        <a:buNone/>
                      </a:pPr>
                      <a:r>
                        <a:rPr 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rPr>
                        <a:t>用户登录</a:t>
                      </a:r>
                      <a:endParaRPr lang="en-US" alt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1056005">
                <a:tc>
                  <a:txBody>
                    <a:bodyPr/>
                    <a:p>
                      <a:pPr indent="0">
                        <a:buNone/>
                      </a:pPr>
                      <a:r>
                        <a:rPr 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rPr>
                        <a:t>活动查询</a:t>
                      </a:r>
                      <a:endParaRPr lang="en-US" alt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rPr>
                        <a:t> </a:t>
                      </a:r>
                      <a:endParaRPr lang="en-US" alt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r h="1056005">
                <a:tc>
                  <a:txBody>
                    <a:bodyPr/>
                    <a:p>
                      <a:pPr indent="0">
                        <a:buNone/>
                      </a:pPr>
                      <a:r>
                        <a:rPr 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rPr>
                        <a:t>活动注册</a:t>
                      </a:r>
                      <a:endParaRPr lang="en-US" alt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rPr>
                        <a:t> </a:t>
                      </a:r>
                      <a:endParaRPr lang="en-US" alt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en-US" sz="2000" b="0">
                        <a:solidFill>
                          <a:schemeClr val="accent6"/>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sld>
</file>

<file path=ppt/tags/tag1.xml><?xml version="1.0" encoding="utf-8"?>
<p:tagLst xmlns:p="http://schemas.openxmlformats.org/presentationml/2006/main">
  <p:tag name="KSO_WM_UNIT_TABLE_BEAUTIFY" val="smartTable{0122f834-8a4e-4105-94f3-cb62cdaccac8}"/>
</p:tagLst>
</file>

<file path=ppt/tags/tag2.xml><?xml version="1.0" encoding="utf-8"?>
<p:tagLst xmlns:p="http://schemas.openxmlformats.org/presentationml/2006/main">
  <p:tag name="KSO_WM_UNIT_TABLE_BEAUTIFY" val="smartTable{bd0bbb57-02e9-475d-9c5b-140f5d8ee8a8}"/>
</p:tagLst>
</file>

<file path=ppt/tags/tag3.xml><?xml version="1.0" encoding="utf-8"?>
<p:tagLst xmlns:p="http://schemas.openxmlformats.org/presentationml/2006/main">
  <p:tag name="KSO_WM_UNIT_TABLE_BEAUTIFY" val="smartTable{aa414afc-fcb3-450e-8c70-104a5b43fb12}"/>
</p:tagLst>
</file>

<file path=ppt/tags/tag4.xml><?xml version="1.0" encoding="utf-8"?>
<p:tagLst xmlns:p="http://schemas.openxmlformats.org/presentationml/2006/main">
  <p:tag name="KSO_WM_UNIT_TABLE_BEAUTIFY" val="smartTable{a46e19cc-2d46-4497-ba82-48772f4c52bb}"/>
</p:tagLst>
</file>

<file path=ppt/tags/tag5.xml><?xml version="1.0" encoding="utf-8"?>
<p:tagLst xmlns:p="http://schemas.openxmlformats.org/presentationml/2006/main">
  <p:tag name="KSO_WM_UNIT_TABLE_BEAUTIFY" val="smartTable{a042a838-c0cd-4a39-9c35-f8c4b586932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1935</Words>
  <Application>WPS 演示</Application>
  <PresentationFormat>宽屏</PresentationFormat>
  <Paragraphs>439</Paragraphs>
  <Slides>25</Slides>
  <Notes>0</Notes>
  <HiddenSlides>0</HiddenSlides>
  <MMClips>0</MMClips>
  <ScaleCrop>false</ScaleCrop>
  <HeadingPairs>
    <vt:vector size="6" baseType="variant">
      <vt:variant>
        <vt:lpstr>已用的字体</vt:lpstr>
      </vt:variant>
      <vt:variant>
        <vt:i4>33</vt:i4>
      </vt:variant>
      <vt:variant>
        <vt:lpstr>主题</vt:lpstr>
      </vt:variant>
      <vt:variant>
        <vt:i4>2</vt:i4>
      </vt:variant>
      <vt:variant>
        <vt:lpstr>幻灯片标题</vt:lpstr>
      </vt:variant>
      <vt:variant>
        <vt:i4>25</vt:i4>
      </vt:variant>
    </vt:vector>
  </HeadingPairs>
  <TitlesOfParts>
    <vt:vector size="60" baseType="lpstr">
      <vt:lpstr>Arial</vt:lpstr>
      <vt:lpstr>宋体</vt:lpstr>
      <vt:lpstr>Wingdings</vt:lpstr>
      <vt:lpstr>等线</vt:lpstr>
      <vt:lpstr>微软雅黑</vt:lpstr>
      <vt:lpstr>华文细黑</vt:lpstr>
      <vt:lpstr>Neris Thin</vt:lpstr>
      <vt:lpstr>Segoe Print</vt:lpstr>
      <vt:lpstr>Kontrapunkt Bob Bold</vt:lpstr>
      <vt:lpstr>Helvetica Light</vt:lpstr>
      <vt:lpstr>Calibri Light</vt:lpstr>
      <vt:lpstr>Gill Sans</vt:lpstr>
      <vt:lpstr>Raleway</vt:lpstr>
      <vt:lpstr>Lato</vt:lpstr>
      <vt:lpstr>Calibri</vt:lpstr>
      <vt:lpstr>Lato Regular</vt:lpstr>
      <vt:lpstr>Open Sans Light</vt:lpstr>
      <vt:lpstr>Roboto Regular</vt:lpstr>
      <vt:lpstr>Open Sans</vt:lpstr>
      <vt:lpstr>Roboto Light</vt:lpstr>
      <vt:lpstr>hakuyoxingshu7000</vt:lpstr>
      <vt:lpstr>Arial Unicode MS</vt:lpstr>
      <vt:lpstr>等线 Light</vt:lpstr>
      <vt:lpstr>Yu Gothic UI Light</vt:lpstr>
      <vt:lpstr>楷体</vt:lpstr>
      <vt:lpstr>启功行楷</vt:lpstr>
      <vt:lpstr>华康徽宗宫体 W5</vt:lpstr>
      <vt:lpstr>Aa语文老师的字</vt:lpstr>
      <vt:lpstr>Comic Sans MS</vt:lpstr>
      <vt:lpstr>汉仪青云简</vt:lpstr>
      <vt:lpstr>仿宋</vt:lpstr>
      <vt:lpstr>站酷小薇LOGO体</vt:lpstr>
      <vt:lpstr>微软雅黑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administator</dc:creator>
  <cp:lastModifiedBy>帝</cp:lastModifiedBy>
  <cp:revision>22</cp:revision>
  <dcterms:created xsi:type="dcterms:W3CDTF">2018-05-17T00:55:00Z</dcterms:created>
  <dcterms:modified xsi:type="dcterms:W3CDTF">2020-11-09T17:44:11Z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2052-11.1.0.10011</vt:lpwstr>
  </property>
</Properties>
</file>